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0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B2CA-ECC5-41FF-AA7E-65F3FE82E6CD}" type="doc">
      <dgm:prSet loTypeId="urn:microsoft.com/office/officeart/2005/8/layout/chevron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722FA2BC-9D32-48A1-9762-26635BF5D2AD}">
      <dgm:prSet phldrT="[Text]"/>
      <dgm:spPr/>
      <dgm:t>
        <a:bodyPr/>
        <a:lstStyle/>
        <a:p>
          <a:r>
            <a:rPr lang="en-GB" dirty="0"/>
            <a:t>Step 1</a:t>
          </a:r>
        </a:p>
      </dgm:t>
    </dgm:pt>
    <dgm:pt modelId="{CE4F3221-80CC-4CF9-A768-EF8E51CC5BC7}" type="parTrans" cxnId="{94ABB646-C44B-4980-A145-5F9CF9A9533C}">
      <dgm:prSet/>
      <dgm:spPr/>
      <dgm:t>
        <a:bodyPr/>
        <a:lstStyle/>
        <a:p>
          <a:endParaRPr lang="en-GB"/>
        </a:p>
      </dgm:t>
    </dgm:pt>
    <dgm:pt modelId="{E8E96298-6D3E-4E63-A536-5433E312457C}" type="sibTrans" cxnId="{94ABB646-C44B-4980-A145-5F9CF9A9533C}">
      <dgm:prSet/>
      <dgm:spPr/>
      <dgm:t>
        <a:bodyPr/>
        <a:lstStyle/>
        <a:p>
          <a:endParaRPr lang="en-GB"/>
        </a:p>
      </dgm:t>
    </dgm:pt>
    <dgm:pt modelId="{918B18BD-D1F4-49AE-9018-F23F7EA5EF1C}">
      <dgm:prSet phldrT="[Text]"/>
      <dgm:spPr/>
      <dgm:t>
        <a:bodyPr/>
        <a:lstStyle/>
        <a:p>
          <a:r>
            <a:rPr lang="en-GB" dirty="0"/>
            <a:t>Potential signs and indicators of sexual abuse</a:t>
          </a:r>
        </a:p>
      </dgm:t>
    </dgm:pt>
    <dgm:pt modelId="{815FEB2A-447A-4FC0-B397-99FF954C81FF}" type="parTrans" cxnId="{3525408E-9EB8-4553-8C4D-2B112578581B}">
      <dgm:prSet/>
      <dgm:spPr/>
      <dgm:t>
        <a:bodyPr/>
        <a:lstStyle/>
        <a:p>
          <a:endParaRPr lang="en-GB"/>
        </a:p>
      </dgm:t>
    </dgm:pt>
    <dgm:pt modelId="{A16017F3-1085-4275-877D-46618103F620}" type="sibTrans" cxnId="{3525408E-9EB8-4553-8C4D-2B112578581B}">
      <dgm:prSet/>
      <dgm:spPr/>
      <dgm:t>
        <a:bodyPr/>
        <a:lstStyle/>
        <a:p>
          <a:endParaRPr lang="en-GB"/>
        </a:p>
      </dgm:t>
    </dgm:pt>
    <dgm:pt modelId="{8D7A3ECF-13C1-4E63-8ABB-DA71213C1265}">
      <dgm:prSet phldrT="[Text]"/>
      <dgm:spPr/>
      <dgm:t>
        <a:bodyPr/>
        <a:lstStyle/>
        <a:p>
          <a:r>
            <a:rPr lang="en-GB" dirty="0"/>
            <a:t>And sexually abusive behaviour</a:t>
          </a:r>
        </a:p>
      </dgm:t>
    </dgm:pt>
    <dgm:pt modelId="{399DDB05-7BF8-4298-AB7C-74842B49151A}" type="parTrans" cxnId="{5CC89283-BCF8-4C4B-B52C-9741BE18CC41}">
      <dgm:prSet/>
      <dgm:spPr/>
      <dgm:t>
        <a:bodyPr/>
        <a:lstStyle/>
        <a:p>
          <a:endParaRPr lang="en-GB"/>
        </a:p>
      </dgm:t>
    </dgm:pt>
    <dgm:pt modelId="{0819B280-3197-4778-9C83-013E89626453}" type="sibTrans" cxnId="{5CC89283-BCF8-4C4B-B52C-9741BE18CC41}">
      <dgm:prSet/>
      <dgm:spPr/>
      <dgm:t>
        <a:bodyPr/>
        <a:lstStyle/>
        <a:p>
          <a:endParaRPr lang="en-GB"/>
        </a:p>
      </dgm:t>
    </dgm:pt>
    <dgm:pt modelId="{593A27DB-87F5-473C-A7A8-88B3558E0E1F}">
      <dgm:prSet phldrT="[Text]"/>
      <dgm:spPr/>
      <dgm:t>
        <a:bodyPr/>
        <a:lstStyle/>
        <a:p>
          <a:r>
            <a:rPr lang="en-GB" dirty="0"/>
            <a:t>Step 2</a:t>
          </a:r>
        </a:p>
      </dgm:t>
    </dgm:pt>
    <dgm:pt modelId="{DEC7A189-7DD3-4526-B2F3-8C3E9F8152F0}" type="parTrans" cxnId="{EFFA776E-7DA5-4EAC-B66D-E104907BE2BF}">
      <dgm:prSet/>
      <dgm:spPr/>
      <dgm:t>
        <a:bodyPr/>
        <a:lstStyle/>
        <a:p>
          <a:endParaRPr lang="en-GB"/>
        </a:p>
      </dgm:t>
    </dgm:pt>
    <dgm:pt modelId="{114717B6-D958-4FFE-B86E-787B08647FE9}" type="sibTrans" cxnId="{EFFA776E-7DA5-4EAC-B66D-E104907BE2BF}">
      <dgm:prSet/>
      <dgm:spPr/>
      <dgm:t>
        <a:bodyPr/>
        <a:lstStyle/>
        <a:p>
          <a:endParaRPr lang="en-GB"/>
        </a:p>
      </dgm:t>
    </dgm:pt>
    <dgm:pt modelId="{B129DAB1-50A6-4D9C-9B36-4F378D6BF761}">
      <dgm:prSet phldrT="[Text]"/>
      <dgm:spPr/>
      <dgm:t>
        <a:bodyPr/>
        <a:lstStyle/>
        <a:p>
          <a:r>
            <a:rPr lang="en-GB" b="0" dirty="0"/>
            <a:t>How might abuse have happened in this family?	</a:t>
          </a:r>
        </a:p>
      </dgm:t>
    </dgm:pt>
    <dgm:pt modelId="{606529B2-4E4E-4650-88BC-A07652DDE9FE}" type="parTrans" cxnId="{A8BFC7D5-D7F8-44EF-A95F-2651987D2022}">
      <dgm:prSet/>
      <dgm:spPr/>
      <dgm:t>
        <a:bodyPr/>
        <a:lstStyle/>
        <a:p>
          <a:endParaRPr lang="en-GB"/>
        </a:p>
      </dgm:t>
    </dgm:pt>
    <dgm:pt modelId="{FE238448-39ED-457E-A719-648FC565C3FB}" type="sibTrans" cxnId="{A8BFC7D5-D7F8-44EF-A95F-2651987D2022}">
      <dgm:prSet/>
      <dgm:spPr/>
      <dgm:t>
        <a:bodyPr/>
        <a:lstStyle/>
        <a:p>
          <a:endParaRPr lang="en-GB"/>
        </a:p>
      </dgm:t>
    </dgm:pt>
    <dgm:pt modelId="{6D2A0CEC-2EDF-4F2E-B2B2-74B6C90045A8}">
      <dgm:prSet phldrT="[Text]"/>
      <dgm:spPr/>
      <dgm:t>
        <a:bodyPr/>
        <a:lstStyle/>
        <a:p>
          <a:r>
            <a:rPr lang="en-GB" dirty="0"/>
            <a:t>Step 3</a:t>
          </a:r>
        </a:p>
      </dgm:t>
    </dgm:pt>
    <dgm:pt modelId="{689E076E-38C8-4051-83F1-B51FF6E69568}" type="parTrans" cxnId="{FE89C981-FDAA-4D26-90A7-CE2AA4594120}">
      <dgm:prSet/>
      <dgm:spPr/>
      <dgm:t>
        <a:bodyPr/>
        <a:lstStyle/>
        <a:p>
          <a:endParaRPr lang="en-GB"/>
        </a:p>
      </dgm:t>
    </dgm:pt>
    <dgm:pt modelId="{EDF757E5-78A5-4F80-9BD6-DEEE4D6D503E}" type="sibTrans" cxnId="{FE89C981-FDAA-4D26-90A7-CE2AA4594120}">
      <dgm:prSet/>
      <dgm:spPr/>
      <dgm:t>
        <a:bodyPr/>
        <a:lstStyle/>
        <a:p>
          <a:endParaRPr lang="en-GB"/>
        </a:p>
      </dgm:t>
    </dgm:pt>
    <dgm:pt modelId="{B1BABFBD-93AD-4D72-BEAA-D23183B2E104}">
      <dgm:prSet phldrT="[Text]"/>
      <dgm:spPr/>
      <dgm:t>
        <a:bodyPr/>
        <a:lstStyle/>
        <a:p>
          <a:r>
            <a:rPr lang="en-GB" b="0" dirty="0"/>
            <a:t>Considerations for assessment</a:t>
          </a:r>
        </a:p>
      </dgm:t>
    </dgm:pt>
    <dgm:pt modelId="{A3031C83-5F72-4BED-B68D-2726D67BACA8}" type="parTrans" cxnId="{A98B5BE1-2A33-4331-9F77-855279C0C49E}">
      <dgm:prSet/>
      <dgm:spPr/>
      <dgm:t>
        <a:bodyPr/>
        <a:lstStyle/>
        <a:p>
          <a:endParaRPr lang="en-GB"/>
        </a:p>
      </dgm:t>
    </dgm:pt>
    <dgm:pt modelId="{C8C204C1-D909-4279-8F29-4B58EC2DCB75}" type="sibTrans" cxnId="{A98B5BE1-2A33-4331-9F77-855279C0C49E}">
      <dgm:prSet/>
      <dgm:spPr/>
      <dgm:t>
        <a:bodyPr/>
        <a:lstStyle/>
        <a:p>
          <a:endParaRPr lang="en-GB"/>
        </a:p>
      </dgm:t>
    </dgm:pt>
    <dgm:pt modelId="{0807A0B2-266D-4D0B-A5D7-07E54E5162D6}">
      <dgm:prSet phldrT="[Text]"/>
      <dgm:spPr/>
      <dgm:t>
        <a:bodyPr/>
        <a:lstStyle/>
        <a:p>
          <a:r>
            <a:rPr lang="en-GB" b="0" dirty="0"/>
            <a:t>What do you need to ask, of who?</a:t>
          </a:r>
        </a:p>
      </dgm:t>
    </dgm:pt>
    <dgm:pt modelId="{AA329B45-CFA8-4795-A31C-4617F9B99173}" type="parTrans" cxnId="{E81B9C66-A48F-4B0B-B454-6ACD5918EF55}">
      <dgm:prSet/>
      <dgm:spPr/>
      <dgm:t>
        <a:bodyPr/>
        <a:lstStyle/>
        <a:p>
          <a:endParaRPr lang="en-GB"/>
        </a:p>
      </dgm:t>
    </dgm:pt>
    <dgm:pt modelId="{B775C794-FFF6-4EE2-87C5-F3FE8A51D85D}" type="sibTrans" cxnId="{E81B9C66-A48F-4B0B-B454-6ACD5918EF55}">
      <dgm:prSet/>
      <dgm:spPr/>
      <dgm:t>
        <a:bodyPr/>
        <a:lstStyle/>
        <a:p>
          <a:endParaRPr lang="en-GB"/>
        </a:p>
      </dgm:t>
    </dgm:pt>
    <dgm:pt modelId="{DC0E8E5B-F70E-4689-8560-452F4D7221BB}">
      <dgm:prSet phldrT="[Text]"/>
      <dgm:spPr/>
      <dgm:t>
        <a:bodyPr/>
        <a:lstStyle/>
        <a:p>
          <a:r>
            <a:rPr lang="en-GB" b="0" dirty="0"/>
            <a:t>Which sources of information?</a:t>
          </a:r>
        </a:p>
      </dgm:t>
    </dgm:pt>
    <dgm:pt modelId="{5908D990-F8DF-410C-9844-D089B2533F42}" type="parTrans" cxnId="{6F7C9B85-E931-42A1-9182-3C9AC90179A2}">
      <dgm:prSet/>
      <dgm:spPr/>
      <dgm:t>
        <a:bodyPr/>
        <a:lstStyle/>
        <a:p>
          <a:endParaRPr lang="en-GB"/>
        </a:p>
      </dgm:t>
    </dgm:pt>
    <dgm:pt modelId="{E158DD8D-5ECE-4243-9804-7E8775B8B251}" type="sibTrans" cxnId="{6F7C9B85-E931-42A1-9182-3C9AC90179A2}">
      <dgm:prSet/>
      <dgm:spPr/>
      <dgm:t>
        <a:bodyPr/>
        <a:lstStyle/>
        <a:p>
          <a:endParaRPr lang="en-GB"/>
        </a:p>
      </dgm:t>
    </dgm:pt>
    <dgm:pt modelId="{B0DAF6DC-F46A-4D03-85B5-E9204EF78528}">
      <dgm:prSet phldrT="[Text]"/>
      <dgm:spPr/>
      <dgm:t>
        <a:bodyPr/>
        <a:lstStyle/>
        <a:p>
          <a:r>
            <a:rPr lang="en-GB" b="0" dirty="0"/>
            <a:t>Timeline of family events</a:t>
          </a:r>
        </a:p>
      </dgm:t>
    </dgm:pt>
    <dgm:pt modelId="{0FE21BFF-0F76-4FF3-BE9B-78F9F51152DC}" type="parTrans" cxnId="{8DFA3761-E473-4304-B4DD-1F0E125EAFDA}">
      <dgm:prSet/>
      <dgm:spPr/>
      <dgm:t>
        <a:bodyPr/>
        <a:lstStyle/>
        <a:p>
          <a:endParaRPr lang="en-GB"/>
        </a:p>
      </dgm:t>
    </dgm:pt>
    <dgm:pt modelId="{069F3A1B-B201-4DB5-8FC4-A7938DFC3288}" type="sibTrans" cxnId="{8DFA3761-E473-4304-B4DD-1F0E125EAFDA}">
      <dgm:prSet/>
      <dgm:spPr/>
      <dgm:t>
        <a:bodyPr/>
        <a:lstStyle/>
        <a:p>
          <a:endParaRPr lang="en-GB"/>
        </a:p>
      </dgm:t>
    </dgm:pt>
    <dgm:pt modelId="{703F97F6-A2E1-4D5F-9EDC-91A03310859E}">
      <dgm:prSet/>
      <dgm:spPr/>
      <dgm:t>
        <a:bodyPr/>
        <a:lstStyle/>
        <a:p>
          <a:r>
            <a:rPr lang="en-GB" dirty="0"/>
            <a:t>Step 4</a:t>
          </a:r>
        </a:p>
      </dgm:t>
    </dgm:pt>
    <dgm:pt modelId="{57F490C5-35A3-444A-AE0B-EFFAB2220C98}" type="parTrans" cxnId="{A51DA4EA-6A7E-4891-9A97-0509003BDB1F}">
      <dgm:prSet/>
      <dgm:spPr/>
      <dgm:t>
        <a:bodyPr/>
        <a:lstStyle/>
        <a:p>
          <a:endParaRPr lang="en-GB"/>
        </a:p>
      </dgm:t>
    </dgm:pt>
    <dgm:pt modelId="{32F521DE-9A16-44D0-85F4-9E0800C976F9}" type="sibTrans" cxnId="{A51DA4EA-6A7E-4891-9A97-0509003BDB1F}">
      <dgm:prSet/>
      <dgm:spPr/>
      <dgm:t>
        <a:bodyPr/>
        <a:lstStyle/>
        <a:p>
          <a:endParaRPr lang="en-GB"/>
        </a:p>
      </dgm:t>
    </dgm:pt>
    <dgm:pt modelId="{B27A5362-E3C2-484E-B1CE-7751105681AE}">
      <dgm:prSet/>
      <dgm:spPr/>
      <dgm:t>
        <a:bodyPr/>
        <a:lstStyle/>
        <a:p>
          <a:r>
            <a:rPr lang="en-GB" b="0" dirty="0"/>
            <a:t>What interventions do we need to reduce the risk?</a:t>
          </a:r>
        </a:p>
      </dgm:t>
    </dgm:pt>
    <dgm:pt modelId="{4909D995-AF0E-4E95-80A6-57865CF27593}" type="parTrans" cxnId="{FC437515-82DB-4F11-AF82-30EEE44D1451}">
      <dgm:prSet/>
      <dgm:spPr/>
      <dgm:t>
        <a:bodyPr/>
        <a:lstStyle/>
        <a:p>
          <a:endParaRPr lang="en-GB"/>
        </a:p>
      </dgm:t>
    </dgm:pt>
    <dgm:pt modelId="{5018202D-4A4B-4943-A771-DFFA5F267454}" type="sibTrans" cxnId="{FC437515-82DB-4F11-AF82-30EEE44D1451}">
      <dgm:prSet/>
      <dgm:spPr/>
      <dgm:t>
        <a:bodyPr/>
        <a:lstStyle/>
        <a:p>
          <a:endParaRPr lang="en-GB"/>
        </a:p>
      </dgm:t>
    </dgm:pt>
    <dgm:pt modelId="{13B3D859-D139-49EC-8B27-F7783510FDB9}">
      <dgm:prSet/>
      <dgm:spPr/>
      <dgm:t>
        <a:bodyPr/>
        <a:lstStyle/>
        <a:p>
          <a:r>
            <a:rPr lang="en-GB" b="0" dirty="0"/>
            <a:t>With each member of the family</a:t>
          </a:r>
        </a:p>
      </dgm:t>
    </dgm:pt>
    <dgm:pt modelId="{4B1841C6-10EE-4592-8BA6-6ADFE5562C13}" type="parTrans" cxnId="{26D99C52-A045-4055-A3A9-BFA45937025F}">
      <dgm:prSet/>
      <dgm:spPr/>
      <dgm:t>
        <a:bodyPr/>
        <a:lstStyle/>
        <a:p>
          <a:endParaRPr lang="en-GB"/>
        </a:p>
      </dgm:t>
    </dgm:pt>
    <dgm:pt modelId="{086FF33B-BE29-475A-84F6-DF0FA4676B3E}" type="sibTrans" cxnId="{26D99C52-A045-4055-A3A9-BFA45937025F}">
      <dgm:prSet/>
      <dgm:spPr/>
      <dgm:t>
        <a:bodyPr/>
        <a:lstStyle/>
        <a:p>
          <a:endParaRPr lang="en-GB"/>
        </a:p>
      </dgm:t>
    </dgm:pt>
    <dgm:pt modelId="{D05C5E93-7259-4F8E-BCD1-0AF75E4509E3}">
      <dgm:prSet/>
      <dgm:spPr/>
      <dgm:t>
        <a:bodyPr/>
        <a:lstStyle/>
        <a:p>
          <a:r>
            <a:rPr lang="en-GB" b="0" dirty="0"/>
            <a:t>With each relationship within the family</a:t>
          </a:r>
        </a:p>
      </dgm:t>
    </dgm:pt>
    <dgm:pt modelId="{8B4FC00E-02EF-4A9F-B142-6056345EF049}" type="parTrans" cxnId="{13786DB1-B342-4F73-AE02-0B71D0DCEA20}">
      <dgm:prSet/>
      <dgm:spPr/>
      <dgm:t>
        <a:bodyPr/>
        <a:lstStyle/>
        <a:p>
          <a:endParaRPr lang="en-GB"/>
        </a:p>
      </dgm:t>
    </dgm:pt>
    <dgm:pt modelId="{4F2BF5F1-B6B8-4A42-A714-6FFEF157188A}" type="sibTrans" cxnId="{13786DB1-B342-4F73-AE02-0B71D0DCEA20}">
      <dgm:prSet/>
      <dgm:spPr/>
      <dgm:t>
        <a:bodyPr/>
        <a:lstStyle/>
        <a:p>
          <a:endParaRPr lang="en-GB"/>
        </a:p>
      </dgm:t>
    </dgm:pt>
    <dgm:pt modelId="{376FC163-1124-4319-A97B-85F1ACD7A1F9}">
      <dgm:prSet phldrT="[Text]"/>
      <dgm:spPr/>
      <dgm:t>
        <a:bodyPr/>
        <a:lstStyle/>
        <a:p>
          <a:r>
            <a:rPr lang="en-GB" b="0" dirty="0"/>
            <a:t>Finkelhor Pre-conditions model</a:t>
          </a:r>
        </a:p>
      </dgm:t>
    </dgm:pt>
    <dgm:pt modelId="{692B8B42-8D82-4658-9253-079A7660C34A}" type="parTrans" cxnId="{CD7DF12B-05CF-484B-AA2B-854DE435233B}">
      <dgm:prSet/>
      <dgm:spPr/>
      <dgm:t>
        <a:bodyPr/>
        <a:lstStyle/>
        <a:p>
          <a:endParaRPr lang="en-GB"/>
        </a:p>
      </dgm:t>
    </dgm:pt>
    <dgm:pt modelId="{A6F8DBC9-27EF-41C0-A284-8FD66F0D341F}" type="sibTrans" cxnId="{CD7DF12B-05CF-484B-AA2B-854DE435233B}">
      <dgm:prSet/>
      <dgm:spPr/>
      <dgm:t>
        <a:bodyPr/>
        <a:lstStyle/>
        <a:p>
          <a:endParaRPr lang="en-GB"/>
        </a:p>
      </dgm:t>
    </dgm:pt>
    <dgm:pt modelId="{8FC57D74-FBB1-4148-82A6-62990C175EC2}" type="pres">
      <dgm:prSet presAssocID="{ADDAB2CA-ECC5-41FF-AA7E-65F3FE82E6CD}" presName="linearFlow" presStyleCnt="0">
        <dgm:presLayoutVars>
          <dgm:dir/>
          <dgm:animLvl val="lvl"/>
          <dgm:resizeHandles val="exact"/>
        </dgm:presLayoutVars>
      </dgm:prSet>
      <dgm:spPr/>
    </dgm:pt>
    <dgm:pt modelId="{70DB126B-72D4-4853-97C5-9273C1C1E739}" type="pres">
      <dgm:prSet presAssocID="{722FA2BC-9D32-48A1-9762-26635BF5D2AD}" presName="composite" presStyleCnt="0"/>
      <dgm:spPr/>
    </dgm:pt>
    <dgm:pt modelId="{9213238A-EB74-4A24-A36D-D32A77691A42}" type="pres">
      <dgm:prSet presAssocID="{722FA2BC-9D32-48A1-9762-26635BF5D2A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CEFDAD4-4109-4C3B-892D-566762B65347}" type="pres">
      <dgm:prSet presAssocID="{722FA2BC-9D32-48A1-9762-26635BF5D2AD}" presName="descendantText" presStyleLbl="alignAcc1" presStyleIdx="0" presStyleCnt="4">
        <dgm:presLayoutVars>
          <dgm:bulletEnabled val="1"/>
        </dgm:presLayoutVars>
      </dgm:prSet>
      <dgm:spPr/>
    </dgm:pt>
    <dgm:pt modelId="{012A5978-890F-486F-B02A-9055A5BAD0CD}" type="pres">
      <dgm:prSet presAssocID="{E8E96298-6D3E-4E63-A536-5433E312457C}" presName="sp" presStyleCnt="0"/>
      <dgm:spPr/>
    </dgm:pt>
    <dgm:pt modelId="{2B51FE00-732A-4D5B-947F-527F8E8CCAEC}" type="pres">
      <dgm:prSet presAssocID="{593A27DB-87F5-473C-A7A8-88B3558E0E1F}" presName="composite" presStyleCnt="0"/>
      <dgm:spPr/>
    </dgm:pt>
    <dgm:pt modelId="{20213A1D-DC11-4E87-9D18-D505CF64ECAA}" type="pres">
      <dgm:prSet presAssocID="{593A27DB-87F5-473C-A7A8-88B3558E0E1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2B350D1-9462-46E1-8F71-487BB74B433E}" type="pres">
      <dgm:prSet presAssocID="{593A27DB-87F5-473C-A7A8-88B3558E0E1F}" presName="descendantText" presStyleLbl="alignAcc1" presStyleIdx="1" presStyleCnt="4">
        <dgm:presLayoutVars>
          <dgm:bulletEnabled val="1"/>
        </dgm:presLayoutVars>
      </dgm:prSet>
      <dgm:spPr/>
    </dgm:pt>
    <dgm:pt modelId="{F3EEBF0E-0DC4-4991-BA12-DF408034F8A2}" type="pres">
      <dgm:prSet presAssocID="{114717B6-D958-4FFE-B86E-787B08647FE9}" presName="sp" presStyleCnt="0"/>
      <dgm:spPr/>
    </dgm:pt>
    <dgm:pt modelId="{EA68E84F-FCAB-4920-9CDC-0C97F8F6BCF0}" type="pres">
      <dgm:prSet presAssocID="{6D2A0CEC-2EDF-4F2E-B2B2-74B6C90045A8}" presName="composite" presStyleCnt="0"/>
      <dgm:spPr/>
    </dgm:pt>
    <dgm:pt modelId="{C1F48825-A7ED-4868-BFDC-5721B7772951}" type="pres">
      <dgm:prSet presAssocID="{6D2A0CEC-2EDF-4F2E-B2B2-74B6C90045A8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A89C6A-7C13-4706-99C8-F9FDAC7B7F17}" type="pres">
      <dgm:prSet presAssocID="{6D2A0CEC-2EDF-4F2E-B2B2-74B6C90045A8}" presName="descendantText" presStyleLbl="alignAcc1" presStyleIdx="2" presStyleCnt="4">
        <dgm:presLayoutVars>
          <dgm:bulletEnabled val="1"/>
        </dgm:presLayoutVars>
      </dgm:prSet>
      <dgm:spPr/>
    </dgm:pt>
    <dgm:pt modelId="{E3872188-EAB1-4072-8E3A-B945148F94A3}" type="pres">
      <dgm:prSet presAssocID="{EDF757E5-78A5-4F80-9BD6-DEEE4D6D503E}" presName="sp" presStyleCnt="0"/>
      <dgm:spPr/>
    </dgm:pt>
    <dgm:pt modelId="{A97EEB9E-4090-46A4-81BC-2AC8455E9306}" type="pres">
      <dgm:prSet presAssocID="{703F97F6-A2E1-4D5F-9EDC-91A03310859E}" presName="composite" presStyleCnt="0"/>
      <dgm:spPr/>
    </dgm:pt>
    <dgm:pt modelId="{DA05EF58-8BB4-44B2-88EE-5454163891CA}" type="pres">
      <dgm:prSet presAssocID="{703F97F6-A2E1-4D5F-9EDC-91A03310859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1F65A45-1EB8-4736-89FA-542663C9970F}" type="pres">
      <dgm:prSet presAssocID="{703F97F6-A2E1-4D5F-9EDC-91A03310859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5800502-64D0-45EE-9B10-2E16D6D8FD88}" type="presOf" srcId="{D05C5E93-7259-4F8E-BCD1-0AF75E4509E3}" destId="{51F65A45-1EB8-4736-89FA-542663C9970F}" srcOrd="0" destOrd="2" presId="urn:microsoft.com/office/officeart/2005/8/layout/chevron2"/>
    <dgm:cxn modelId="{FC437515-82DB-4F11-AF82-30EEE44D1451}" srcId="{703F97F6-A2E1-4D5F-9EDC-91A03310859E}" destId="{B27A5362-E3C2-484E-B1CE-7751105681AE}" srcOrd="0" destOrd="0" parTransId="{4909D995-AF0E-4E95-80A6-57865CF27593}" sibTransId="{5018202D-4A4B-4943-A771-DFFA5F267454}"/>
    <dgm:cxn modelId="{986E8224-D821-4F3B-A78F-6B858349329F}" type="presOf" srcId="{8D7A3ECF-13C1-4E63-8ABB-DA71213C1265}" destId="{5CEFDAD4-4109-4C3B-892D-566762B65347}" srcOrd="0" destOrd="1" presId="urn:microsoft.com/office/officeart/2005/8/layout/chevron2"/>
    <dgm:cxn modelId="{CD7DF12B-05CF-484B-AA2B-854DE435233B}" srcId="{B129DAB1-50A6-4D9C-9B36-4F378D6BF761}" destId="{376FC163-1124-4319-A97B-85F1ACD7A1F9}" srcOrd="0" destOrd="0" parTransId="{692B8B42-8D82-4658-9253-079A7660C34A}" sibTransId="{A6F8DBC9-27EF-41C0-A284-8FD66F0D341F}"/>
    <dgm:cxn modelId="{FC65232E-56D0-4214-9B5B-CE93E90F3833}" type="presOf" srcId="{6D2A0CEC-2EDF-4F2E-B2B2-74B6C90045A8}" destId="{C1F48825-A7ED-4868-BFDC-5721B7772951}" srcOrd="0" destOrd="0" presId="urn:microsoft.com/office/officeart/2005/8/layout/chevron2"/>
    <dgm:cxn modelId="{E1BD1537-A16A-480E-8963-6DCB25BF359C}" type="presOf" srcId="{B129DAB1-50A6-4D9C-9B36-4F378D6BF761}" destId="{E2B350D1-9462-46E1-8F71-487BB74B433E}" srcOrd="0" destOrd="0" presId="urn:microsoft.com/office/officeart/2005/8/layout/chevron2"/>
    <dgm:cxn modelId="{FD6FEF3D-A1A3-41A8-B6D5-12F00CEB65AC}" type="presOf" srcId="{918B18BD-D1F4-49AE-9018-F23F7EA5EF1C}" destId="{5CEFDAD4-4109-4C3B-892D-566762B65347}" srcOrd="0" destOrd="0" presId="urn:microsoft.com/office/officeart/2005/8/layout/chevron2"/>
    <dgm:cxn modelId="{8DFA3761-E473-4304-B4DD-1F0E125EAFDA}" srcId="{B129DAB1-50A6-4D9C-9B36-4F378D6BF761}" destId="{B0DAF6DC-F46A-4D03-85B5-E9204EF78528}" srcOrd="1" destOrd="0" parTransId="{0FE21BFF-0F76-4FF3-BE9B-78F9F51152DC}" sibTransId="{069F3A1B-B201-4DB5-8FC4-A7938DFC3288}"/>
    <dgm:cxn modelId="{E81B9C66-A48F-4B0B-B454-6ACD5918EF55}" srcId="{6D2A0CEC-2EDF-4F2E-B2B2-74B6C90045A8}" destId="{0807A0B2-266D-4D0B-A5D7-07E54E5162D6}" srcOrd="1" destOrd="0" parTransId="{AA329B45-CFA8-4795-A31C-4617F9B99173}" sibTransId="{B775C794-FFF6-4EE2-87C5-F3FE8A51D85D}"/>
    <dgm:cxn modelId="{94ABB646-C44B-4980-A145-5F9CF9A9533C}" srcId="{ADDAB2CA-ECC5-41FF-AA7E-65F3FE82E6CD}" destId="{722FA2BC-9D32-48A1-9762-26635BF5D2AD}" srcOrd="0" destOrd="0" parTransId="{CE4F3221-80CC-4CF9-A768-EF8E51CC5BC7}" sibTransId="{E8E96298-6D3E-4E63-A536-5433E312457C}"/>
    <dgm:cxn modelId="{EFFA776E-7DA5-4EAC-B66D-E104907BE2BF}" srcId="{ADDAB2CA-ECC5-41FF-AA7E-65F3FE82E6CD}" destId="{593A27DB-87F5-473C-A7A8-88B3558E0E1F}" srcOrd="1" destOrd="0" parTransId="{DEC7A189-7DD3-4526-B2F3-8C3E9F8152F0}" sibTransId="{114717B6-D958-4FFE-B86E-787B08647FE9}"/>
    <dgm:cxn modelId="{DEF35950-4E8D-4CBF-9B01-4B281BD393C1}" type="presOf" srcId="{B0DAF6DC-F46A-4D03-85B5-E9204EF78528}" destId="{E2B350D1-9462-46E1-8F71-487BB74B433E}" srcOrd="0" destOrd="2" presId="urn:microsoft.com/office/officeart/2005/8/layout/chevron2"/>
    <dgm:cxn modelId="{26D99C52-A045-4055-A3A9-BFA45937025F}" srcId="{B27A5362-E3C2-484E-B1CE-7751105681AE}" destId="{13B3D859-D139-49EC-8B27-F7783510FDB9}" srcOrd="0" destOrd="0" parTransId="{4B1841C6-10EE-4592-8BA6-6ADFE5562C13}" sibTransId="{086FF33B-BE29-475A-84F6-DF0FA4676B3E}"/>
    <dgm:cxn modelId="{77684D80-6BCB-4B72-86F0-1C0864140D13}" type="presOf" srcId="{722FA2BC-9D32-48A1-9762-26635BF5D2AD}" destId="{9213238A-EB74-4A24-A36D-D32A77691A42}" srcOrd="0" destOrd="0" presId="urn:microsoft.com/office/officeart/2005/8/layout/chevron2"/>
    <dgm:cxn modelId="{9700C881-8BDA-40B9-9E83-BB0C2E5BE616}" type="presOf" srcId="{13B3D859-D139-49EC-8B27-F7783510FDB9}" destId="{51F65A45-1EB8-4736-89FA-542663C9970F}" srcOrd="0" destOrd="1" presId="urn:microsoft.com/office/officeart/2005/8/layout/chevron2"/>
    <dgm:cxn modelId="{FE89C981-FDAA-4D26-90A7-CE2AA4594120}" srcId="{ADDAB2CA-ECC5-41FF-AA7E-65F3FE82E6CD}" destId="{6D2A0CEC-2EDF-4F2E-B2B2-74B6C90045A8}" srcOrd="2" destOrd="0" parTransId="{689E076E-38C8-4051-83F1-B51FF6E69568}" sibTransId="{EDF757E5-78A5-4F80-9BD6-DEEE4D6D503E}"/>
    <dgm:cxn modelId="{5CC89283-BCF8-4C4B-B52C-9741BE18CC41}" srcId="{722FA2BC-9D32-48A1-9762-26635BF5D2AD}" destId="{8D7A3ECF-13C1-4E63-8ABB-DA71213C1265}" srcOrd="1" destOrd="0" parTransId="{399DDB05-7BF8-4298-AB7C-74842B49151A}" sibTransId="{0819B280-3197-4778-9C83-013E89626453}"/>
    <dgm:cxn modelId="{83D56684-9BF8-410E-83A0-BBFB54094A84}" type="presOf" srcId="{376FC163-1124-4319-A97B-85F1ACD7A1F9}" destId="{E2B350D1-9462-46E1-8F71-487BB74B433E}" srcOrd="0" destOrd="1" presId="urn:microsoft.com/office/officeart/2005/8/layout/chevron2"/>
    <dgm:cxn modelId="{6F7C9B85-E931-42A1-9182-3C9AC90179A2}" srcId="{6D2A0CEC-2EDF-4F2E-B2B2-74B6C90045A8}" destId="{DC0E8E5B-F70E-4689-8560-452F4D7221BB}" srcOrd="2" destOrd="0" parTransId="{5908D990-F8DF-410C-9844-D089B2533F42}" sibTransId="{E158DD8D-5ECE-4243-9804-7E8775B8B251}"/>
    <dgm:cxn modelId="{3525408E-9EB8-4553-8C4D-2B112578581B}" srcId="{722FA2BC-9D32-48A1-9762-26635BF5D2AD}" destId="{918B18BD-D1F4-49AE-9018-F23F7EA5EF1C}" srcOrd="0" destOrd="0" parTransId="{815FEB2A-447A-4FC0-B397-99FF954C81FF}" sibTransId="{A16017F3-1085-4275-877D-46618103F620}"/>
    <dgm:cxn modelId="{75192A90-AF8E-43D5-80E4-40739D522FF3}" type="presOf" srcId="{0807A0B2-266D-4D0B-A5D7-07E54E5162D6}" destId="{4BA89C6A-7C13-4706-99C8-F9FDAC7B7F17}" srcOrd="0" destOrd="1" presId="urn:microsoft.com/office/officeart/2005/8/layout/chevron2"/>
    <dgm:cxn modelId="{853B859B-01A8-4E28-9AE4-2B9EDC267BD5}" type="presOf" srcId="{B27A5362-E3C2-484E-B1CE-7751105681AE}" destId="{51F65A45-1EB8-4736-89FA-542663C9970F}" srcOrd="0" destOrd="0" presId="urn:microsoft.com/office/officeart/2005/8/layout/chevron2"/>
    <dgm:cxn modelId="{A60A34A1-DB42-4FF2-B705-730685DF2522}" type="presOf" srcId="{B1BABFBD-93AD-4D72-BEAA-D23183B2E104}" destId="{4BA89C6A-7C13-4706-99C8-F9FDAC7B7F17}" srcOrd="0" destOrd="0" presId="urn:microsoft.com/office/officeart/2005/8/layout/chevron2"/>
    <dgm:cxn modelId="{1C8542A7-D690-43ED-943A-DC399B86E9AF}" type="presOf" srcId="{DC0E8E5B-F70E-4689-8560-452F4D7221BB}" destId="{4BA89C6A-7C13-4706-99C8-F9FDAC7B7F17}" srcOrd="0" destOrd="2" presId="urn:microsoft.com/office/officeart/2005/8/layout/chevron2"/>
    <dgm:cxn modelId="{13786DB1-B342-4F73-AE02-0B71D0DCEA20}" srcId="{B27A5362-E3C2-484E-B1CE-7751105681AE}" destId="{D05C5E93-7259-4F8E-BCD1-0AF75E4509E3}" srcOrd="1" destOrd="0" parTransId="{8B4FC00E-02EF-4A9F-B142-6056345EF049}" sibTransId="{4F2BF5F1-B6B8-4A42-A714-6FFEF157188A}"/>
    <dgm:cxn modelId="{A8BFC7D5-D7F8-44EF-A95F-2651987D2022}" srcId="{593A27DB-87F5-473C-A7A8-88B3558E0E1F}" destId="{B129DAB1-50A6-4D9C-9B36-4F378D6BF761}" srcOrd="0" destOrd="0" parTransId="{606529B2-4E4E-4650-88BC-A07652DDE9FE}" sibTransId="{FE238448-39ED-457E-A719-648FC565C3FB}"/>
    <dgm:cxn modelId="{11DD40DD-C937-4187-9D3F-DDD32ADC7AEF}" type="presOf" srcId="{ADDAB2CA-ECC5-41FF-AA7E-65F3FE82E6CD}" destId="{8FC57D74-FBB1-4148-82A6-62990C175EC2}" srcOrd="0" destOrd="0" presId="urn:microsoft.com/office/officeart/2005/8/layout/chevron2"/>
    <dgm:cxn modelId="{A98B5BE1-2A33-4331-9F77-855279C0C49E}" srcId="{6D2A0CEC-2EDF-4F2E-B2B2-74B6C90045A8}" destId="{B1BABFBD-93AD-4D72-BEAA-D23183B2E104}" srcOrd="0" destOrd="0" parTransId="{A3031C83-5F72-4BED-B68D-2726D67BACA8}" sibTransId="{C8C204C1-D909-4279-8F29-4B58EC2DCB75}"/>
    <dgm:cxn modelId="{A51DA4EA-6A7E-4891-9A97-0509003BDB1F}" srcId="{ADDAB2CA-ECC5-41FF-AA7E-65F3FE82E6CD}" destId="{703F97F6-A2E1-4D5F-9EDC-91A03310859E}" srcOrd="3" destOrd="0" parTransId="{57F490C5-35A3-444A-AE0B-EFFAB2220C98}" sibTransId="{32F521DE-9A16-44D0-85F4-9E0800C976F9}"/>
    <dgm:cxn modelId="{ED308DEB-C8AB-4621-B4CF-4E65971242F6}" type="presOf" srcId="{703F97F6-A2E1-4D5F-9EDC-91A03310859E}" destId="{DA05EF58-8BB4-44B2-88EE-5454163891CA}" srcOrd="0" destOrd="0" presId="urn:microsoft.com/office/officeart/2005/8/layout/chevron2"/>
    <dgm:cxn modelId="{12F68AF9-556F-4516-BB59-74C28F8F651E}" type="presOf" srcId="{593A27DB-87F5-473C-A7A8-88B3558E0E1F}" destId="{20213A1D-DC11-4E87-9D18-D505CF64ECAA}" srcOrd="0" destOrd="0" presId="urn:microsoft.com/office/officeart/2005/8/layout/chevron2"/>
    <dgm:cxn modelId="{7509F6D4-9F5C-445F-9CA5-0584C584BDFB}" type="presParOf" srcId="{8FC57D74-FBB1-4148-82A6-62990C175EC2}" destId="{70DB126B-72D4-4853-97C5-9273C1C1E739}" srcOrd="0" destOrd="0" presId="urn:microsoft.com/office/officeart/2005/8/layout/chevron2"/>
    <dgm:cxn modelId="{6701624F-D79B-4106-8F72-D64BB021D177}" type="presParOf" srcId="{70DB126B-72D4-4853-97C5-9273C1C1E739}" destId="{9213238A-EB74-4A24-A36D-D32A77691A42}" srcOrd="0" destOrd="0" presId="urn:microsoft.com/office/officeart/2005/8/layout/chevron2"/>
    <dgm:cxn modelId="{53BF15E5-BC0F-429D-831D-8C3963C134BF}" type="presParOf" srcId="{70DB126B-72D4-4853-97C5-9273C1C1E739}" destId="{5CEFDAD4-4109-4C3B-892D-566762B65347}" srcOrd="1" destOrd="0" presId="urn:microsoft.com/office/officeart/2005/8/layout/chevron2"/>
    <dgm:cxn modelId="{CC8F5013-4995-47B9-AB86-85375A9DF9C2}" type="presParOf" srcId="{8FC57D74-FBB1-4148-82A6-62990C175EC2}" destId="{012A5978-890F-486F-B02A-9055A5BAD0CD}" srcOrd="1" destOrd="0" presId="urn:microsoft.com/office/officeart/2005/8/layout/chevron2"/>
    <dgm:cxn modelId="{FFCA635E-49EC-4D97-B411-28A06C41FEA7}" type="presParOf" srcId="{8FC57D74-FBB1-4148-82A6-62990C175EC2}" destId="{2B51FE00-732A-4D5B-947F-527F8E8CCAEC}" srcOrd="2" destOrd="0" presId="urn:microsoft.com/office/officeart/2005/8/layout/chevron2"/>
    <dgm:cxn modelId="{AEE5F4A4-3FCA-45C4-8FE5-3CD2340A1BFD}" type="presParOf" srcId="{2B51FE00-732A-4D5B-947F-527F8E8CCAEC}" destId="{20213A1D-DC11-4E87-9D18-D505CF64ECAA}" srcOrd="0" destOrd="0" presId="urn:microsoft.com/office/officeart/2005/8/layout/chevron2"/>
    <dgm:cxn modelId="{84E0823C-12DB-4B50-B587-A4B2F9616EA0}" type="presParOf" srcId="{2B51FE00-732A-4D5B-947F-527F8E8CCAEC}" destId="{E2B350D1-9462-46E1-8F71-487BB74B433E}" srcOrd="1" destOrd="0" presId="urn:microsoft.com/office/officeart/2005/8/layout/chevron2"/>
    <dgm:cxn modelId="{5C4EDB3C-2E15-4295-BFEF-44412E9F1163}" type="presParOf" srcId="{8FC57D74-FBB1-4148-82A6-62990C175EC2}" destId="{F3EEBF0E-0DC4-4991-BA12-DF408034F8A2}" srcOrd="3" destOrd="0" presId="urn:microsoft.com/office/officeart/2005/8/layout/chevron2"/>
    <dgm:cxn modelId="{D41986BD-05F9-4E6B-B89E-2B93B5A49115}" type="presParOf" srcId="{8FC57D74-FBB1-4148-82A6-62990C175EC2}" destId="{EA68E84F-FCAB-4920-9CDC-0C97F8F6BCF0}" srcOrd="4" destOrd="0" presId="urn:microsoft.com/office/officeart/2005/8/layout/chevron2"/>
    <dgm:cxn modelId="{A58EE5A7-15E7-49A1-AD6B-314BEF24F80C}" type="presParOf" srcId="{EA68E84F-FCAB-4920-9CDC-0C97F8F6BCF0}" destId="{C1F48825-A7ED-4868-BFDC-5721B7772951}" srcOrd="0" destOrd="0" presId="urn:microsoft.com/office/officeart/2005/8/layout/chevron2"/>
    <dgm:cxn modelId="{B28435F6-C53E-4ABB-AEFD-2DFB10669A9C}" type="presParOf" srcId="{EA68E84F-FCAB-4920-9CDC-0C97F8F6BCF0}" destId="{4BA89C6A-7C13-4706-99C8-F9FDAC7B7F17}" srcOrd="1" destOrd="0" presId="urn:microsoft.com/office/officeart/2005/8/layout/chevron2"/>
    <dgm:cxn modelId="{6855694F-E9AA-477D-A42B-2B5592D9C9E6}" type="presParOf" srcId="{8FC57D74-FBB1-4148-82A6-62990C175EC2}" destId="{E3872188-EAB1-4072-8E3A-B945148F94A3}" srcOrd="5" destOrd="0" presId="urn:microsoft.com/office/officeart/2005/8/layout/chevron2"/>
    <dgm:cxn modelId="{0A641AEC-F4CB-4295-BCB8-B86086EAAE45}" type="presParOf" srcId="{8FC57D74-FBB1-4148-82A6-62990C175EC2}" destId="{A97EEB9E-4090-46A4-81BC-2AC8455E9306}" srcOrd="6" destOrd="0" presId="urn:microsoft.com/office/officeart/2005/8/layout/chevron2"/>
    <dgm:cxn modelId="{952FCD4E-972E-44C5-A167-423775196140}" type="presParOf" srcId="{A97EEB9E-4090-46A4-81BC-2AC8455E9306}" destId="{DA05EF58-8BB4-44B2-88EE-5454163891CA}" srcOrd="0" destOrd="0" presId="urn:microsoft.com/office/officeart/2005/8/layout/chevron2"/>
    <dgm:cxn modelId="{CA21CF98-A558-4D5B-B4DA-61DB711A307F}" type="presParOf" srcId="{A97EEB9E-4090-46A4-81BC-2AC8455E9306}" destId="{51F65A45-1EB8-4736-89FA-542663C9970F}" srcOrd="1" destOrd="0" presId="urn:microsoft.com/office/officeart/2005/8/layout/chevron2"/>
  </dgm:cxnLst>
  <dgm:bg>
    <a:solidFill>
      <a:schemeClr val="accent3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3238A-EB74-4A24-A36D-D32A77691A42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Step 1</a:t>
          </a:r>
        </a:p>
      </dsp:txBody>
      <dsp:txXfrm rot="-5400000">
        <a:off x="1" y="395096"/>
        <a:ext cx="788987" cy="338137"/>
      </dsp:txXfrm>
    </dsp:sp>
    <dsp:sp modelId="{5CEFDAD4-4109-4C3B-892D-566762B65347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Potential signs and indicators of sexual abuse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And sexually abusive behaviour</a:t>
          </a:r>
        </a:p>
      </dsp:txBody>
      <dsp:txXfrm rot="-5400000">
        <a:off x="788988" y="36365"/>
        <a:ext cx="5271248" cy="661103"/>
      </dsp:txXfrm>
    </dsp:sp>
    <dsp:sp modelId="{20213A1D-DC11-4E87-9D18-D505CF64ECAA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Step 2</a:t>
          </a:r>
        </a:p>
      </dsp:txBody>
      <dsp:txXfrm rot="-5400000">
        <a:off x="1" y="1373653"/>
        <a:ext cx="788987" cy="338137"/>
      </dsp:txXfrm>
    </dsp:sp>
    <dsp:sp modelId="{E2B350D1-9462-46E1-8F71-487BB74B433E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How might abuse have happened in this family?	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Finkelhor Pre-conditions model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Timeline of family events</a:t>
          </a:r>
        </a:p>
      </dsp:txBody>
      <dsp:txXfrm rot="-5400000">
        <a:off x="788988" y="1014923"/>
        <a:ext cx="5271248" cy="661103"/>
      </dsp:txXfrm>
    </dsp:sp>
    <dsp:sp modelId="{C1F48825-A7ED-4868-BFDC-5721B7772951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Step 3</a:t>
          </a:r>
        </a:p>
      </dsp:txBody>
      <dsp:txXfrm rot="-5400000">
        <a:off x="1" y="2352210"/>
        <a:ext cx="788987" cy="338137"/>
      </dsp:txXfrm>
    </dsp:sp>
    <dsp:sp modelId="{4BA89C6A-7C13-4706-99C8-F9FDAC7B7F17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Considerations for assessment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What do you need to ask, of who?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Which sources of information?</a:t>
          </a:r>
        </a:p>
      </dsp:txBody>
      <dsp:txXfrm rot="-5400000">
        <a:off x="788988" y="1993480"/>
        <a:ext cx="5271248" cy="661103"/>
      </dsp:txXfrm>
    </dsp:sp>
    <dsp:sp modelId="{DA05EF58-8BB4-44B2-88EE-5454163891CA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Step 4</a:t>
          </a:r>
        </a:p>
      </dsp:txBody>
      <dsp:txXfrm rot="-5400000">
        <a:off x="1" y="3330768"/>
        <a:ext cx="788987" cy="338137"/>
      </dsp:txXfrm>
    </dsp:sp>
    <dsp:sp modelId="{51F65A45-1EB8-4736-89FA-542663C9970F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What interventions do we need to reduce the risk?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With each member of the family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b="0" kern="1200" dirty="0"/>
            <a:t>With each relationship within the family</a:t>
          </a:r>
        </a:p>
      </dsp:txBody>
      <dsp:txXfrm rot="-5400000">
        <a:off x="788988" y="2972037"/>
        <a:ext cx="5271248" cy="661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5699"/>
            <a:ext cx="7772400" cy="1541463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9238"/>
            <a:ext cx="7772400" cy="14779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800726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2B642-3B70-DE4E-94CF-75503C8C16D6}" type="datetime4">
              <a:rPr lang="en-GB" smtClean="0">
                <a:solidFill>
                  <a:srgbClr val="702474"/>
                </a:solidFill>
              </a:rPr>
              <a:pPr/>
              <a:t>24 March 2025</a:t>
            </a:fld>
            <a:endParaRPr lang="en-US" dirty="0">
              <a:solidFill>
                <a:srgbClr val="70247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D1213A-6DF5-D342-A478-23AD6AE04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68" t="6637" r="16794" b="5546"/>
          <a:stretch/>
        </p:blipFill>
        <p:spPr>
          <a:xfrm>
            <a:off x="786296" y="-1"/>
            <a:ext cx="2149305" cy="21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11CBED-4DDC-AC4E-9915-6DA92D84706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36206" y="1461477"/>
            <a:ext cx="3886200" cy="4351338"/>
          </a:xfrm>
        </p:spPr>
        <p:txBody>
          <a:bodyPr>
            <a:normAutofit/>
          </a:bodyPr>
          <a:lstStyle>
            <a:lvl1pPr>
              <a:defRPr sz="1600"/>
            </a:lvl1pPr>
            <a:lvl2pPr marL="212400" indent="-212400">
              <a:defRPr sz="1600"/>
            </a:lvl2pPr>
            <a:lvl3pPr marL="572400" indent="-212400">
              <a:defRPr sz="1600"/>
            </a:lvl3pPr>
            <a:lvl4pPr marL="932400" indent="-212400">
              <a:defRPr sz="1600"/>
            </a:lvl4pPr>
            <a:lvl5pPr marL="1292400" indent="-212400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1477"/>
            <a:ext cx="3886200" cy="4351338"/>
          </a:xfrm>
        </p:spPr>
        <p:txBody>
          <a:bodyPr>
            <a:normAutofit/>
          </a:bodyPr>
          <a:lstStyle>
            <a:lvl1pPr>
              <a:defRPr sz="1600"/>
            </a:lvl1pPr>
            <a:lvl2pPr marL="212400" indent="-212400">
              <a:defRPr sz="1600"/>
            </a:lvl2pPr>
            <a:lvl3pPr marL="572400" indent="-212400">
              <a:defRPr sz="1600"/>
            </a:lvl3pPr>
            <a:lvl4pPr marL="932400" indent="-212400">
              <a:defRPr sz="1600"/>
            </a:lvl4pPr>
            <a:lvl5pPr marL="1292400" indent="-212400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203ED-4535-8D48-8BF1-BD081B081106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4583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8598"/>
            <a:ext cx="7740436" cy="84832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17692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41604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17692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41604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B14DE5-8ABB-6A46-ACC8-25D20D95F6CC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64675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F4ADD-9203-8A41-8628-E841BA5FD0E4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292226-EC88-AC48-BEC5-3D29C764738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461477"/>
            <a:ext cx="7886699" cy="4487767"/>
          </a:xfrm>
        </p:spPr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52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77B8E-943B-C349-BA13-ACE051C28835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296757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5D63C-6A68-8241-8E91-FF5ECD26414F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147814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A9D34-3FD9-4A4B-8B30-695ABCD3449C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136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D8E567-7F32-D24C-A402-337B62206995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420670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19947-BD8B-084F-9C86-27A373071C04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486011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8598"/>
            <a:ext cx="7772400" cy="154146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93471"/>
            <a:ext cx="7772400" cy="14779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D1213A-6DF5-D342-A478-23AD6AE04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68" t="6637" r="16794" b="5546"/>
          <a:stretch/>
        </p:blipFill>
        <p:spPr>
          <a:xfrm>
            <a:off x="786296" y="5166926"/>
            <a:ext cx="1354779" cy="136289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D9A9188-B668-D049-A03F-3C766881C540}"/>
              </a:ext>
            </a:extLst>
          </p:cNvPr>
          <p:cNvSpPr txBox="1">
            <a:spLocks/>
          </p:cNvSpPr>
          <p:nvPr userDrawn="1"/>
        </p:nvSpPr>
        <p:spPr>
          <a:xfrm>
            <a:off x="7179819" y="6382496"/>
            <a:ext cx="1370415" cy="29464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>
                <a:solidFill>
                  <a:srgbClr val="FFFFFF"/>
                </a:solidFill>
              </a:rPr>
              <a:t>© CSA Centre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4295D74-E2D6-B340-BF2B-B40154E5DBB4}"/>
              </a:ext>
            </a:extLst>
          </p:cNvPr>
          <p:cNvSpPr txBox="1">
            <a:spLocks/>
          </p:cNvSpPr>
          <p:nvPr userDrawn="1"/>
        </p:nvSpPr>
        <p:spPr>
          <a:xfrm>
            <a:off x="4759020" y="5108649"/>
            <a:ext cx="1634103" cy="4332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</a:rPr>
              <a:t>020 8550 882</a:t>
            </a:r>
          </a:p>
          <a:p>
            <a:r>
              <a:rPr lang="en-GB" dirty="0">
                <a:solidFill>
                  <a:srgbClr val="FFFFFF"/>
                </a:solidFill>
              </a:rPr>
              <a:t>info@csacentre.org.uk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CB45E8-2563-8044-ADA9-7EF7E98B475E}"/>
              </a:ext>
            </a:extLst>
          </p:cNvPr>
          <p:cNvCxnSpPr/>
          <p:nvPr userDrawn="1"/>
        </p:nvCxnSpPr>
        <p:spPr>
          <a:xfrm>
            <a:off x="786296" y="4986025"/>
            <a:ext cx="767190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626C7D-AE04-874F-A796-ABB099F429C7}"/>
              </a:ext>
            </a:extLst>
          </p:cNvPr>
          <p:cNvGrpSpPr/>
          <p:nvPr userDrawn="1"/>
        </p:nvGrpSpPr>
        <p:grpSpPr>
          <a:xfrm>
            <a:off x="7185747" y="5108649"/>
            <a:ext cx="1364487" cy="226045"/>
            <a:chOff x="7185747" y="4849004"/>
            <a:chExt cx="1364487" cy="226045"/>
          </a:xfrm>
        </p:grpSpPr>
        <p:sp>
          <p:nvSpPr>
            <p:cNvPr id="11" name="Footer Placeholder 3">
              <a:extLst>
                <a:ext uri="{FF2B5EF4-FFF2-40B4-BE49-F238E27FC236}">
                  <a16:creationId xmlns:a16="http://schemas.microsoft.com/office/drawing/2014/main" id="{6656B8E7-CA59-5E46-8A83-B802A77F0E0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185747" y="4849004"/>
              <a:ext cx="1364487" cy="226045"/>
            </a:xfrm>
            <a:prstGeom prst="rect">
              <a:avLst/>
            </a:prstGeom>
          </p:spPr>
          <p:txBody>
            <a:bodyPr vert="horz" lIns="91440" tIns="45720" rIns="91440" bIns="4572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1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ts val="600"/>
                </a:spcBef>
              </a:pPr>
              <a:r>
                <a:rPr lang="en-GB" dirty="0">
                  <a:solidFill>
                    <a:srgbClr val="FFFFFF"/>
                  </a:solidFill>
                </a:rPr>
                <a:t>@CSACentre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59ED70B-6DAF-254C-B119-C24865AFC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0254" y="4877731"/>
              <a:ext cx="239480" cy="197318"/>
            </a:xfrm>
            <a:prstGeom prst="rect">
              <a:avLst/>
            </a:prstGeom>
          </p:spPr>
        </p:pic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D225F92D-823C-974F-8DC5-86221D18E5AF}"/>
              </a:ext>
            </a:extLst>
          </p:cNvPr>
          <p:cNvSpPr txBox="1">
            <a:spLocks/>
          </p:cNvSpPr>
          <p:nvPr userDrawn="1"/>
        </p:nvSpPr>
        <p:spPr>
          <a:xfrm>
            <a:off x="2230612" y="5108648"/>
            <a:ext cx="1634103" cy="15684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rgbClr val="FFFFFF"/>
                </a:solidFill>
              </a:rPr>
              <a:t>Centre of expertise</a:t>
            </a:r>
          </a:p>
          <a:p>
            <a:r>
              <a:rPr lang="en-GB" b="1" dirty="0">
                <a:solidFill>
                  <a:srgbClr val="FFFFFF"/>
                </a:solidFill>
              </a:rPr>
              <a:t>on child sexual abuse</a:t>
            </a:r>
          </a:p>
          <a:p>
            <a:pPr>
              <a:spcBef>
                <a:spcPts val="600"/>
              </a:spcBef>
            </a:pPr>
            <a:r>
              <a:rPr lang="en-GB" dirty="0">
                <a:solidFill>
                  <a:srgbClr val="FFFFFF"/>
                </a:solidFill>
              </a:rPr>
              <a:t>Tanners Lane</a:t>
            </a:r>
          </a:p>
          <a:p>
            <a:r>
              <a:rPr lang="en-GB" dirty="0">
                <a:solidFill>
                  <a:srgbClr val="FFFFFF"/>
                </a:solidFill>
              </a:rPr>
              <a:t>Barkingside, Illford</a:t>
            </a:r>
          </a:p>
          <a:p>
            <a:r>
              <a:rPr lang="en-GB" dirty="0">
                <a:solidFill>
                  <a:srgbClr val="FFFFFF"/>
                </a:solidFill>
              </a:rPr>
              <a:t>Essex IG6 1QG</a:t>
            </a:r>
          </a:p>
        </p:txBody>
      </p:sp>
    </p:spTree>
    <p:extLst>
      <p:ext uri="{BB962C8B-B14F-4D97-AF65-F5344CB8AC3E}">
        <p14:creationId xmlns:p14="http://schemas.microsoft.com/office/powerpoint/2010/main" val="301195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4E4407-B6AF-484C-A2A6-B68080E155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Not to be reproduced without permission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B25D-5CED-41BB-8D7B-3837E94B74C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31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A1F9D-BAD7-B948-8C0F-9870613D4627}"/>
              </a:ext>
            </a:extLst>
          </p:cNvPr>
          <p:cNvSpPr txBox="1"/>
          <p:nvPr userDrawn="1"/>
        </p:nvSpPr>
        <p:spPr>
          <a:xfrm>
            <a:off x="614748" y="6229320"/>
            <a:ext cx="40292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 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3753684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5585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55585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E0933-15A4-4412-AD50-FA54376BAA75}" type="slidenum">
              <a:rPr lang="en-GB">
                <a:solidFill>
                  <a:srgbClr val="555859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5558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96B746-1B87-5B4D-956F-7F32E9593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1795" b="53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82290"/>
            <a:ext cx="7886700" cy="161130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05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A5BEE6-BAF7-5E4F-8ADB-0888ABC457D1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FFFFFF"/>
                </a:solidFill>
              </a:rPr>
              <a:t>Centre of expertise</a:t>
            </a:r>
            <a:br>
              <a:rPr lang="en-GB" sz="1100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371171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7B22BD-993A-4A46-AF8B-050F87D6EF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17" b="53257"/>
          <a:stretch/>
        </p:blipFill>
        <p:spPr>
          <a:xfrm>
            <a:off x="-9525" y="0"/>
            <a:ext cx="91535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82290"/>
            <a:ext cx="7886700" cy="161130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05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314A8C-2B71-FB43-B353-9974B39BFCBB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FFFFFF"/>
                </a:solidFill>
              </a:rPr>
              <a:t>Centre of expertise</a:t>
            </a:r>
            <a:br>
              <a:rPr lang="en-GB" sz="1100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21698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B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A957E-1B37-9544-82C1-108CEB7023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42" b="53063"/>
          <a:stretch/>
        </p:blipFill>
        <p:spPr>
          <a:xfrm>
            <a:off x="-9526" y="0"/>
            <a:ext cx="9153525" cy="686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82290"/>
            <a:ext cx="7886700" cy="161130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05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060EF7-85EE-E947-BD14-C2C6175E02AD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FFFFFF"/>
                </a:solidFill>
              </a:rPr>
              <a:t>Centre of expertise</a:t>
            </a:r>
            <a:br>
              <a:rPr lang="en-GB" sz="1100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15298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3BAB7C-8BE2-9B41-BB33-42518BE6ED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31" b="53061"/>
          <a:stretch/>
        </p:blipFill>
        <p:spPr>
          <a:xfrm>
            <a:off x="0" y="1"/>
            <a:ext cx="9144000" cy="686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82290"/>
            <a:ext cx="7886700" cy="161130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05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F54D9-9865-4C46-BBF1-F39E31A67911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FFFFFF"/>
                </a:solidFill>
              </a:rPr>
              <a:t>Centre of expertise</a:t>
            </a:r>
            <a:br>
              <a:rPr lang="en-GB" sz="1100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280001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0C6D9E-D80A-6A4C-B944-39BD6E4DD8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28" b="53108"/>
          <a:stretch/>
        </p:blipFill>
        <p:spPr>
          <a:xfrm>
            <a:off x="-9526" y="0"/>
            <a:ext cx="9153525" cy="686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82290"/>
            <a:ext cx="7886700" cy="161130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52058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248F70-9C91-7743-813A-CA4A83F1F9F9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FFFFFF"/>
                </a:solidFill>
              </a:rPr>
              <a:t>Centre of expertise</a:t>
            </a:r>
            <a:br>
              <a:rPr lang="en-GB" sz="1100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404868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F78D4D1-DA0F-2246-A5D9-D1BE2372B4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BA647-502F-7E42-B7CD-B17634255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3B7A77-8C9C-DA43-AF45-CF1832142F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554174"/>
            <a:ext cx="4317820" cy="4318289"/>
          </a:xfrm>
          <a:solidFill>
            <a:schemeClr val="bg1">
              <a:alpha val="85000"/>
            </a:schemeClr>
          </a:solidFill>
        </p:spPr>
        <p:txBody>
          <a:bodyPr lIns="144000" tIns="144000" rIns="144000" bIns="144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4BAC52-C71B-AD40-BB9E-3AF62226AB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00" y="4746901"/>
            <a:ext cx="4320000" cy="2111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F39ACD-D71E-BB47-BBCF-F1C2CCCBC57C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FFFFFF"/>
                </a:solidFill>
              </a:rPr>
              <a:t>Centre of expertise</a:t>
            </a:r>
            <a:br>
              <a:rPr lang="en-GB" sz="1100" dirty="0">
                <a:solidFill>
                  <a:srgbClr val="FFFFFF"/>
                </a:solidFill>
              </a:rPr>
            </a:br>
            <a:r>
              <a:rPr lang="en-GB" sz="1100" dirty="0">
                <a:solidFill>
                  <a:srgbClr val="FFFFFF"/>
                </a:solidFill>
              </a:rPr>
              <a:t>on child sexual abuse</a:t>
            </a:r>
          </a:p>
        </p:txBody>
      </p:sp>
    </p:spTree>
    <p:extLst>
      <p:ext uri="{BB962C8B-B14F-4D97-AF65-F5344CB8AC3E}">
        <p14:creationId xmlns:p14="http://schemas.microsoft.com/office/powerpoint/2010/main" val="371943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l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1477"/>
            <a:ext cx="3886200" cy="4351338"/>
          </a:xfrm>
        </p:spPr>
        <p:txBody>
          <a:bodyPr>
            <a:normAutofit/>
          </a:bodyPr>
          <a:lstStyle>
            <a:lvl1pPr>
              <a:defRPr sz="1600"/>
            </a:lvl1pPr>
            <a:lvl2pPr marL="212400" indent="-212400">
              <a:defRPr sz="1600"/>
            </a:lvl2pPr>
            <a:lvl3pPr marL="572400" indent="-212400">
              <a:defRPr sz="1600"/>
            </a:lvl3pPr>
            <a:lvl4pPr marL="932400" indent="-212400">
              <a:defRPr sz="1600"/>
            </a:lvl4pPr>
            <a:lvl5pPr marL="1292400" indent="-212400"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203ED-4535-8D48-8BF1-BD081B081106}"/>
              </a:ext>
            </a:extLst>
          </p:cNvPr>
          <p:cNvSpPr txBox="1"/>
          <p:nvPr userDrawn="1"/>
        </p:nvSpPr>
        <p:spPr>
          <a:xfrm>
            <a:off x="628650" y="6229320"/>
            <a:ext cx="16341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100" b="1" dirty="0">
                <a:solidFill>
                  <a:srgbClr val="702474"/>
                </a:solidFill>
              </a:rPr>
              <a:t>Centre of expertise</a:t>
            </a:r>
            <a:br>
              <a:rPr lang="en-GB" sz="1100" dirty="0">
                <a:solidFill>
                  <a:srgbClr val="702474"/>
                </a:solidFill>
              </a:rPr>
            </a:br>
            <a:r>
              <a:rPr lang="en-GB" sz="1100" dirty="0">
                <a:solidFill>
                  <a:srgbClr val="702474"/>
                </a:solidFill>
              </a:rPr>
              <a:t>on child sexual abuse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C87A7F-1995-784B-8073-50A91DE6CF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29150" y="1529211"/>
            <a:ext cx="3886200" cy="388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18599"/>
            <a:ext cx="7647842" cy="853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61477"/>
            <a:ext cx="7886700" cy="4715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0277" y="318598"/>
            <a:ext cx="465503" cy="3222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5512AD5A-2C28-1D42-B971-4292A709C8F6}" type="slidenum">
              <a:rPr lang="en-US" smtClean="0">
                <a:solidFill>
                  <a:srgbClr val="555859"/>
                </a:solidFill>
              </a:rPr>
              <a:pPr/>
              <a:t>‹#›</a:t>
            </a:fld>
            <a:endParaRPr lang="en-US" dirty="0">
              <a:solidFill>
                <a:srgbClr val="5558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6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+mj-lt"/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4400" indent="-284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4400" indent="-284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00" indent="-284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64400" indent="-2844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picture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58956427"/>
              </p:ext>
            </p:extLst>
          </p:nvPr>
        </p:nvGraphicFramePr>
        <p:xfrm>
          <a:off x="1187624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4040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SA colours">
      <a:dk1>
        <a:srgbClr val="555859"/>
      </a:dk1>
      <a:lt1>
        <a:srgbClr val="FFFFFF"/>
      </a:lt1>
      <a:dk2>
        <a:srgbClr val="702474"/>
      </a:dk2>
      <a:lt2>
        <a:srgbClr val="ECEBEC"/>
      </a:lt2>
      <a:accent1>
        <a:srgbClr val="304B9A"/>
      </a:accent1>
      <a:accent2>
        <a:srgbClr val="83BA26"/>
      </a:accent2>
      <a:accent3>
        <a:srgbClr val="AC70AD"/>
      </a:accent3>
      <a:accent4>
        <a:srgbClr val="64669F"/>
      </a:accent4>
      <a:accent5>
        <a:srgbClr val="49B179"/>
      </a:accent5>
      <a:accent6>
        <a:srgbClr val="2FA2A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l">
          <a:defRPr sz="1200"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79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2_Office Theme</vt:lpstr>
      <vt:lpstr>Building the picture</vt:lpstr>
    </vt:vector>
  </TitlesOfParts>
  <Company>Barnardos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picture</dc:title>
  <dc:creator>Anna Glinski</dc:creator>
  <cp:lastModifiedBy>Anna Glinski</cp:lastModifiedBy>
  <cp:revision>1</cp:revision>
  <dcterms:created xsi:type="dcterms:W3CDTF">2020-10-28T14:32:58Z</dcterms:created>
  <dcterms:modified xsi:type="dcterms:W3CDTF">2025-03-24T14:45:58Z</dcterms:modified>
</cp:coreProperties>
</file>