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2.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6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 id="2147483753" r:id="rId2"/>
  </p:sldMasterIdLst>
  <p:notesMasterIdLst>
    <p:notesMasterId r:id="rId74"/>
  </p:notesMasterIdLst>
  <p:sldIdLst>
    <p:sldId id="256" r:id="rId3"/>
    <p:sldId id="2353" r:id="rId4"/>
    <p:sldId id="2440" r:id="rId5"/>
    <p:sldId id="2441" r:id="rId6"/>
    <p:sldId id="2433" r:id="rId7"/>
    <p:sldId id="2442" r:id="rId8"/>
    <p:sldId id="2355" r:id="rId9"/>
    <p:sldId id="2468" r:id="rId10"/>
    <p:sldId id="2463" r:id="rId11"/>
    <p:sldId id="2360" r:id="rId12"/>
    <p:sldId id="2443" r:id="rId13"/>
    <p:sldId id="2429" r:id="rId14"/>
    <p:sldId id="2313" r:id="rId15"/>
    <p:sldId id="2469" r:id="rId16"/>
    <p:sldId id="2470" r:id="rId17"/>
    <p:sldId id="2472" r:id="rId18"/>
    <p:sldId id="2471" r:id="rId19"/>
    <p:sldId id="2453" r:id="rId20"/>
    <p:sldId id="2445" r:id="rId21"/>
    <p:sldId id="2446" r:id="rId22"/>
    <p:sldId id="2425" r:id="rId23"/>
    <p:sldId id="2447" r:id="rId24"/>
    <p:sldId id="2448" r:id="rId25"/>
    <p:sldId id="1996" r:id="rId26"/>
    <p:sldId id="2449" r:id="rId27"/>
    <p:sldId id="2473" r:id="rId28"/>
    <p:sldId id="2450" r:id="rId29"/>
    <p:sldId id="2084" r:id="rId30"/>
    <p:sldId id="279" r:id="rId31"/>
    <p:sldId id="2451" r:id="rId32"/>
    <p:sldId id="2098" r:id="rId33"/>
    <p:sldId id="2350" r:id="rId34"/>
    <p:sldId id="2474" r:id="rId35"/>
    <p:sldId id="2085" r:id="rId36"/>
    <p:sldId id="276" r:id="rId37"/>
    <p:sldId id="2466" r:id="rId38"/>
    <p:sldId id="2428" r:id="rId39"/>
    <p:sldId id="2452" r:id="rId40"/>
    <p:sldId id="2011" r:id="rId41"/>
    <p:sldId id="2097" r:id="rId42"/>
    <p:sldId id="259" r:id="rId43"/>
    <p:sldId id="2099" r:id="rId44"/>
    <p:sldId id="2455" r:id="rId45"/>
    <p:sldId id="2456" r:id="rId46"/>
    <p:sldId id="2457" r:id="rId47"/>
    <p:sldId id="2467" r:id="rId48"/>
    <p:sldId id="1860" r:id="rId49"/>
    <p:sldId id="1843" r:id="rId50"/>
    <p:sldId id="2334" r:id="rId51"/>
    <p:sldId id="2461" r:id="rId52"/>
    <p:sldId id="2462" r:id="rId53"/>
    <p:sldId id="1300" r:id="rId54"/>
    <p:sldId id="2139" r:id="rId55"/>
    <p:sldId id="641" r:id="rId56"/>
    <p:sldId id="2317" r:id="rId57"/>
    <p:sldId id="428" r:id="rId58"/>
    <p:sldId id="2339" r:id="rId59"/>
    <p:sldId id="359" r:id="rId60"/>
    <p:sldId id="2340" r:id="rId61"/>
    <p:sldId id="2100" r:id="rId62"/>
    <p:sldId id="544" r:id="rId63"/>
    <p:sldId id="1738" r:id="rId64"/>
    <p:sldId id="1737" r:id="rId65"/>
    <p:sldId id="264" r:id="rId66"/>
    <p:sldId id="2077" r:id="rId67"/>
    <p:sldId id="2078" r:id="rId68"/>
    <p:sldId id="2086" r:id="rId69"/>
    <p:sldId id="1791" r:id="rId70"/>
    <p:sldId id="2275" r:id="rId71"/>
    <p:sldId id="2341" r:id="rId72"/>
    <p:sldId id="281" r:id="rId7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1714F2B-7B65-A28D-E940-E10F51D497BE}" name="Natasha Sabin" initials="NS" userId="S::natasha.sabin@barnardos.org.uk::c548600e-aede-4671-a06d-54be9b5c8077" providerId="AD"/>
  <p188:author id="{3E39DD70-441F-6FCB-076C-72F6A7C6275D}" name="Anna Glinski" initials="AG" userId="S::anna.glinski@barnardos.org.uk::6ab817d6-681f-4d9f-b11f-6f55312dd0fb" providerId="AD"/>
  <p188:author id="{78C470A8-9665-5461-7BD9-B3BA854AFEFB}" name="Kirsty Henderson" initials="KH" userId="S::kirsty.henderson@barnardos.org.uk::b4f3169d-a665-4f4f-85cf-e6dc3247b650" providerId="AD"/>
  <p188:author id="{46BD77D6-986B-5926-D802-3B359B7B8C23}" name="emma barwell" initials="eb" userId="b30271b0f7ce78b1"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01" autoAdjust="0"/>
    <p:restoredTop sz="70130" autoAdjust="0"/>
  </p:normalViewPr>
  <p:slideViewPr>
    <p:cSldViewPr snapToGrid="0" snapToObjects="1">
      <p:cViewPr varScale="1">
        <p:scale>
          <a:sx n="95" d="100"/>
          <a:sy n="95" d="100"/>
        </p:scale>
        <p:origin x="105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79" Type="http://schemas.microsoft.com/office/2016/11/relationships/changesInfo" Target="changesInfos/changesInfo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microsoft.com/office/2018/10/relationships/authors" Targe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verley Ellis" userId="1bfd1351-13bf-4da6-92ae-f757b9510e93" providerId="ADAL" clId="{70EDAF90-6CE3-4951-81E7-A49F085F8C4C}"/>
    <pc:docChg chg="modSld">
      <pc:chgData name="Beverley Ellis" userId="1bfd1351-13bf-4da6-92ae-f757b9510e93" providerId="ADAL" clId="{70EDAF90-6CE3-4951-81E7-A49F085F8C4C}" dt="2025-12-10T11:24:09.558" v="0" actId="1076"/>
      <pc:docMkLst>
        <pc:docMk/>
      </pc:docMkLst>
      <pc:sldChg chg="modSp mod">
        <pc:chgData name="Beverley Ellis" userId="1bfd1351-13bf-4da6-92ae-f757b9510e93" providerId="ADAL" clId="{70EDAF90-6CE3-4951-81E7-A49F085F8C4C}" dt="2025-12-10T11:24:09.558" v="0" actId="1076"/>
        <pc:sldMkLst>
          <pc:docMk/>
          <pc:sldMk cId="2522221874" sldId="2451"/>
        </pc:sldMkLst>
        <pc:picChg chg="mod">
          <ac:chgData name="Beverley Ellis" userId="1bfd1351-13bf-4da6-92ae-f757b9510e93" providerId="ADAL" clId="{70EDAF90-6CE3-4951-81E7-A49F085F8C4C}" dt="2025-12-10T11:24:09.558" v="0" actId="1076"/>
          <ac:picMkLst>
            <pc:docMk/>
            <pc:sldMk cId="2522221874" sldId="2451"/>
            <ac:picMk id="7" creationId="{FCF72894-AD66-79E0-4FCD-FD9698924C8C}"/>
          </ac:picMkLst>
        </pc:picChg>
      </pc:sldChg>
    </pc:docChg>
  </pc:docChgLst>
  <pc:docChgLst>
    <pc:chgData name="emma barwell" userId="b30271b0f7ce78b1" providerId="LiveId" clId="{6997F7B7-9390-4FC0-9867-161E9129BC24}"/>
    <pc:docChg chg="custSel delSld modSld">
      <pc:chgData name="emma barwell" userId="b30271b0f7ce78b1" providerId="LiveId" clId="{6997F7B7-9390-4FC0-9867-161E9129BC24}" dt="2025-11-26T13:59:44.792" v="320" actId="1076"/>
      <pc:docMkLst>
        <pc:docMk/>
      </pc:docMkLst>
      <pc:sldChg chg="modNotesTx">
        <pc:chgData name="emma barwell" userId="b30271b0f7ce78b1" providerId="LiveId" clId="{6997F7B7-9390-4FC0-9867-161E9129BC24}" dt="2025-11-24T14:13:33.919" v="304" actId="20577"/>
        <pc:sldMkLst>
          <pc:docMk/>
          <pc:sldMk cId="359527120" sldId="2428"/>
        </pc:sldMkLst>
      </pc:sldChg>
      <pc:sldChg chg="modNotesTx">
        <pc:chgData name="emma barwell" userId="b30271b0f7ce78b1" providerId="LiveId" clId="{6997F7B7-9390-4FC0-9867-161E9129BC24}" dt="2025-11-24T14:12:26.405" v="282" actId="20577"/>
        <pc:sldMkLst>
          <pc:docMk/>
          <pc:sldMk cId="684818421" sldId="2429"/>
        </pc:sldMkLst>
      </pc:sldChg>
      <pc:sldChg chg="addSp delSp modSp mod modNotesTx">
        <pc:chgData name="emma barwell" userId="b30271b0f7ce78b1" providerId="LiveId" clId="{6997F7B7-9390-4FC0-9867-161E9129BC24}" dt="2025-11-26T13:59:44.792" v="320" actId="1076"/>
        <pc:sldMkLst>
          <pc:docMk/>
          <pc:sldMk cId="2522221874" sldId="2451"/>
        </pc:sldMkLst>
        <pc:picChg chg="mod">
          <ac:chgData name="emma barwell" userId="b30271b0f7ce78b1" providerId="LiveId" clId="{6997F7B7-9390-4FC0-9867-161E9129BC24}" dt="2025-11-26T13:59:40.494" v="319" actId="14100"/>
          <ac:picMkLst>
            <pc:docMk/>
            <pc:sldMk cId="2522221874" sldId="2451"/>
            <ac:picMk id="6" creationId="{68B02CC1-2575-C5FB-7AB6-EFA9F495A4DF}"/>
          </ac:picMkLst>
        </pc:picChg>
        <pc:picChg chg="add mod modCrop">
          <ac:chgData name="emma barwell" userId="b30271b0f7ce78b1" providerId="LiveId" clId="{6997F7B7-9390-4FC0-9867-161E9129BC24}" dt="2025-11-26T13:59:44.792" v="320" actId="1076"/>
          <ac:picMkLst>
            <pc:docMk/>
            <pc:sldMk cId="2522221874" sldId="2451"/>
            <ac:picMk id="7" creationId="{FCF72894-AD66-79E0-4FCD-FD9698924C8C}"/>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contentserver.barnardos.org.uk/otcsdav/nodes/458698438/Trends%20in%20data%202022%2023%20graph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v>Charged or summonsed</c:v>
          </c:tx>
          <c:spPr>
            <a:solidFill>
              <a:schemeClr val="accent1"/>
            </a:solidFill>
            <a:ln>
              <a:noFill/>
            </a:ln>
            <a:effectLst/>
          </c:spPr>
          <c:dLbls>
            <c:dLbl>
              <c:idx val="0"/>
              <c:layout>
                <c:manualLayout>
                  <c:x val="-0.27536231884057971"/>
                  <c:y val="-7.1813285457809697E-3"/>
                </c:manualLayout>
              </c:layout>
              <c:showLegendKey val="0"/>
              <c:showVal val="0"/>
              <c:showCatName val="0"/>
              <c:showSerName val="1"/>
              <c:showPercent val="0"/>
              <c:showBubbleSize val="0"/>
              <c:extLst>
                <c:ext xmlns:c15="http://schemas.microsoft.com/office/drawing/2012/chart" uri="{CE6537A1-D6FC-4f65-9D91-7224C49458BB}">
                  <c15:layout>
                    <c:manualLayout>
                      <c:w val="0.27029391439358103"/>
                      <c:h val="9.850098619329388E-2"/>
                    </c:manualLayout>
                  </c15:layout>
                </c:ext>
                <c:ext xmlns:c16="http://schemas.microsoft.com/office/drawing/2014/chart" uri="{C3380CC4-5D6E-409C-BE32-E72D297353CC}">
                  <c16:uniqueId val="{00000000-4A5A-41FD-AC0C-ABDE7E3EC615}"/>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Lit>
              <c:ptCount val="9"/>
              <c:pt idx="0">
                <c:v>2014/2015</c:v>
              </c:pt>
              <c:pt idx="1">
                <c:v>2015/16</c:v>
              </c:pt>
              <c:pt idx="2">
                <c:v>2016/17</c:v>
              </c:pt>
              <c:pt idx="3">
                <c:v>2017/18</c:v>
              </c:pt>
              <c:pt idx="4">
                <c:v>2018/19</c:v>
              </c:pt>
              <c:pt idx="5">
                <c:v>2019/20</c:v>
              </c:pt>
              <c:pt idx="6">
                <c:v>2020/21</c:v>
              </c:pt>
              <c:pt idx="7">
                <c:v>2021/22</c:v>
              </c:pt>
              <c:pt idx="8">
                <c:v>2022/23</c:v>
              </c:pt>
            </c:strLit>
          </c:cat>
          <c:val>
            <c:numLit>
              <c:formatCode>General</c:formatCode>
              <c:ptCount val="9"/>
              <c:pt idx="0">
                <c:v>9347</c:v>
              </c:pt>
              <c:pt idx="1">
                <c:v>11022</c:v>
              </c:pt>
              <c:pt idx="2">
                <c:v>11169</c:v>
              </c:pt>
              <c:pt idx="3">
                <c:v>10245</c:v>
              </c:pt>
              <c:pt idx="4">
                <c:v>8204</c:v>
              </c:pt>
              <c:pt idx="5">
                <c:v>8413</c:v>
              </c:pt>
              <c:pt idx="6">
                <c:v>10515</c:v>
              </c:pt>
              <c:pt idx="7">
                <c:v>10233</c:v>
              </c:pt>
              <c:pt idx="8">
                <c:v>11416</c:v>
              </c:pt>
            </c:numLit>
          </c:val>
          <c:extLst>
            <c:ext xmlns:c16="http://schemas.microsoft.com/office/drawing/2014/chart" uri="{C3380CC4-5D6E-409C-BE32-E72D297353CC}">
              <c16:uniqueId val="{00000001-4A5A-41FD-AC0C-ABDE7E3EC615}"/>
            </c:ext>
          </c:extLst>
        </c:ser>
        <c:ser>
          <c:idx val="4"/>
          <c:order val="1"/>
          <c:tx>
            <c:v>Out of court resolution, diversion or intervention</c:v>
          </c:tx>
          <c:spPr>
            <a:solidFill>
              <a:schemeClr val="accent5"/>
            </a:solidFill>
            <a:ln>
              <a:noFill/>
            </a:ln>
            <a:effectLst/>
          </c:spPr>
          <c:dLbls>
            <c:dLbl>
              <c:idx val="0"/>
              <c:layout>
                <c:manualLayout>
                  <c:x val="0.15458943537854863"/>
                  <c:y val="-1.7953321364452424E-2"/>
                </c:manualLayout>
              </c:layout>
              <c:showLegendKey val="0"/>
              <c:showVal val="0"/>
              <c:showCatName val="0"/>
              <c:showSerName val="1"/>
              <c:showPercent val="0"/>
              <c:showBubbleSize val="0"/>
              <c:extLst>
                <c:ext xmlns:c15="http://schemas.microsoft.com/office/drawing/2012/chart" uri="{CE6537A1-D6FC-4f65-9D91-7224C49458BB}">
                  <c15:layout>
                    <c:manualLayout>
                      <c:w val="0.52813089787028578"/>
                      <c:h val="0.14183447483265776"/>
                    </c:manualLayout>
                  </c15:layout>
                </c:ext>
                <c:ext xmlns:c16="http://schemas.microsoft.com/office/drawing/2014/chart" uri="{C3380CC4-5D6E-409C-BE32-E72D297353CC}">
                  <c16:uniqueId val="{00000002-4A5A-41FD-AC0C-ABDE7E3EC615}"/>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Lit>
              <c:ptCount val="9"/>
              <c:pt idx="0">
                <c:v>2014/2015</c:v>
              </c:pt>
              <c:pt idx="1">
                <c:v>2015/16</c:v>
              </c:pt>
              <c:pt idx="2">
                <c:v>2016/17</c:v>
              </c:pt>
              <c:pt idx="3">
                <c:v>2017/18</c:v>
              </c:pt>
              <c:pt idx="4">
                <c:v>2018/19</c:v>
              </c:pt>
              <c:pt idx="5">
                <c:v>2019/20</c:v>
              </c:pt>
              <c:pt idx="6">
                <c:v>2020/21</c:v>
              </c:pt>
              <c:pt idx="7">
                <c:v>2021/22</c:v>
              </c:pt>
              <c:pt idx="8">
                <c:v>2022/23</c:v>
              </c:pt>
            </c:strLit>
          </c:cat>
          <c:val>
            <c:numLit>
              <c:formatCode>General</c:formatCode>
              <c:ptCount val="9"/>
              <c:pt idx="0">
                <c:v>1601</c:v>
              </c:pt>
              <c:pt idx="1">
                <c:v>1631</c:v>
              </c:pt>
              <c:pt idx="2">
                <c:v>1784</c:v>
              </c:pt>
              <c:pt idx="3">
                <c:v>1526</c:v>
              </c:pt>
              <c:pt idx="4">
                <c:v>1379</c:v>
              </c:pt>
              <c:pt idx="5">
                <c:v>1517</c:v>
              </c:pt>
              <c:pt idx="6">
                <c:v>2010</c:v>
              </c:pt>
              <c:pt idx="7">
                <c:v>2874</c:v>
              </c:pt>
              <c:pt idx="8">
                <c:v>3640</c:v>
              </c:pt>
            </c:numLit>
          </c:val>
          <c:extLst>
            <c:ext xmlns:c16="http://schemas.microsoft.com/office/drawing/2014/chart" uri="{C3380CC4-5D6E-409C-BE32-E72D297353CC}">
              <c16:uniqueId val="{00000003-4A5A-41FD-AC0C-ABDE7E3EC615}"/>
            </c:ext>
          </c:extLst>
        </c:ser>
        <c:ser>
          <c:idx val="2"/>
          <c:order val="2"/>
          <c:tx>
            <c:v>Further investigation not in the public interest</c:v>
          </c:tx>
          <c:spPr>
            <a:solidFill>
              <a:schemeClr val="accent3"/>
            </a:solidFill>
            <a:ln>
              <a:noFill/>
            </a:ln>
            <a:effectLst/>
          </c:spPr>
          <c:dLbls>
            <c:dLbl>
              <c:idx val="0"/>
              <c:layout>
                <c:manualLayout>
                  <c:x val="0.11594202898550725"/>
                  <c:y val="-1.7953321364452556E-2"/>
                </c:manualLayout>
              </c:layout>
              <c:showLegendKey val="0"/>
              <c:showVal val="0"/>
              <c:showCatName val="0"/>
              <c:showSerName val="1"/>
              <c:showPercent val="0"/>
              <c:showBubbleSize val="0"/>
              <c:extLst>
                <c:ext xmlns:c15="http://schemas.microsoft.com/office/drawing/2012/chart" uri="{CE6537A1-D6FC-4f65-9D91-7224C49458BB}">
                  <c15:layout>
                    <c:manualLayout>
                      <c:w val="0.60393307720592893"/>
                      <c:h val="0.14183434880334753"/>
                    </c:manualLayout>
                  </c15:layout>
                </c:ext>
                <c:ext xmlns:c16="http://schemas.microsoft.com/office/drawing/2014/chart" uri="{C3380CC4-5D6E-409C-BE32-E72D297353CC}">
                  <c16:uniqueId val="{00000004-4A5A-41FD-AC0C-ABDE7E3EC615}"/>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Lit>
              <c:ptCount val="9"/>
              <c:pt idx="0">
                <c:v>2014/2015</c:v>
              </c:pt>
              <c:pt idx="1">
                <c:v>2015/16</c:v>
              </c:pt>
              <c:pt idx="2">
                <c:v>2016/17</c:v>
              </c:pt>
              <c:pt idx="3">
                <c:v>2017/18</c:v>
              </c:pt>
              <c:pt idx="4">
                <c:v>2018/19</c:v>
              </c:pt>
              <c:pt idx="5">
                <c:v>2019/20</c:v>
              </c:pt>
              <c:pt idx="6">
                <c:v>2020/21</c:v>
              </c:pt>
              <c:pt idx="7">
                <c:v>2021/22</c:v>
              </c:pt>
              <c:pt idx="8">
                <c:v>2022/23</c:v>
              </c:pt>
            </c:strLit>
          </c:cat>
          <c:val>
            <c:numLit>
              <c:formatCode>General</c:formatCode>
              <c:ptCount val="9"/>
              <c:pt idx="0">
                <c:v>0</c:v>
              </c:pt>
              <c:pt idx="1">
                <c:v>203</c:v>
              </c:pt>
              <c:pt idx="2">
                <c:v>4700</c:v>
              </c:pt>
              <c:pt idx="3">
                <c:v>8662</c:v>
              </c:pt>
              <c:pt idx="4">
                <c:v>9271</c:v>
              </c:pt>
              <c:pt idx="5">
                <c:v>9104</c:v>
              </c:pt>
              <c:pt idx="6">
                <c:v>9395</c:v>
              </c:pt>
              <c:pt idx="7">
                <c:v>9716</c:v>
              </c:pt>
              <c:pt idx="8">
                <c:v>10432</c:v>
              </c:pt>
            </c:numLit>
          </c:val>
          <c:extLst>
            <c:ext xmlns:c16="http://schemas.microsoft.com/office/drawing/2014/chart" uri="{C3380CC4-5D6E-409C-BE32-E72D297353CC}">
              <c16:uniqueId val="{00000005-4A5A-41FD-AC0C-ABDE7E3EC615}"/>
            </c:ext>
          </c:extLst>
        </c:ser>
        <c:ser>
          <c:idx val="3"/>
          <c:order val="3"/>
          <c:tx>
            <c:v>Prosecution prevented or not in the public interest</c:v>
          </c:tx>
          <c:spPr>
            <a:solidFill>
              <a:schemeClr val="accent4"/>
            </a:solidFill>
            <a:ln>
              <a:noFill/>
            </a:ln>
            <a:effectLst/>
          </c:spPr>
          <c:dLbls>
            <c:dLbl>
              <c:idx val="0"/>
              <c:layout>
                <c:manualLayout>
                  <c:x val="0.11916264090177134"/>
                  <c:y val="-2.8725314183123879E-2"/>
                </c:manualLayout>
              </c:layout>
              <c:showLegendKey val="0"/>
              <c:showVal val="0"/>
              <c:showCatName val="0"/>
              <c:showSerName val="1"/>
              <c:showPercent val="0"/>
              <c:showBubbleSize val="0"/>
              <c:extLst>
                <c:ext xmlns:c15="http://schemas.microsoft.com/office/drawing/2012/chart" uri="{CE6537A1-D6FC-4f65-9D91-7224C49458BB}">
                  <c15:layout>
                    <c:manualLayout>
                      <c:w val="0.60794096390125152"/>
                      <c:h val="0.15260634162201897"/>
                    </c:manualLayout>
                  </c15:layout>
                </c:ext>
                <c:ext xmlns:c16="http://schemas.microsoft.com/office/drawing/2014/chart" uri="{C3380CC4-5D6E-409C-BE32-E72D297353CC}">
                  <c16:uniqueId val="{00000006-4A5A-41FD-AC0C-ABDE7E3EC615}"/>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Lit>
              <c:ptCount val="9"/>
              <c:pt idx="0">
                <c:v>2014/2015</c:v>
              </c:pt>
              <c:pt idx="1">
                <c:v>2015/16</c:v>
              </c:pt>
              <c:pt idx="2">
                <c:v>2016/17</c:v>
              </c:pt>
              <c:pt idx="3">
                <c:v>2017/18</c:v>
              </c:pt>
              <c:pt idx="4">
                <c:v>2018/19</c:v>
              </c:pt>
              <c:pt idx="5">
                <c:v>2019/20</c:v>
              </c:pt>
              <c:pt idx="6">
                <c:v>2020/21</c:v>
              </c:pt>
              <c:pt idx="7">
                <c:v>2021/22</c:v>
              </c:pt>
              <c:pt idx="8">
                <c:v>2022/23</c:v>
              </c:pt>
            </c:strLit>
          </c:cat>
          <c:val>
            <c:numLit>
              <c:formatCode>General</c:formatCode>
              <c:ptCount val="9"/>
              <c:pt idx="0">
                <c:v>3079</c:v>
              </c:pt>
              <c:pt idx="1">
                <c:v>4587</c:v>
              </c:pt>
              <c:pt idx="2">
                <c:v>4507</c:v>
              </c:pt>
              <c:pt idx="3">
                <c:v>4491</c:v>
              </c:pt>
              <c:pt idx="4">
                <c:v>4774</c:v>
              </c:pt>
              <c:pt idx="5">
                <c:v>3759</c:v>
              </c:pt>
              <c:pt idx="6">
                <c:v>4502</c:v>
              </c:pt>
              <c:pt idx="7">
                <c:v>4959</c:v>
              </c:pt>
              <c:pt idx="8">
                <c:v>4912</c:v>
              </c:pt>
            </c:numLit>
          </c:val>
          <c:extLst>
            <c:ext xmlns:c16="http://schemas.microsoft.com/office/drawing/2014/chart" uri="{C3380CC4-5D6E-409C-BE32-E72D297353CC}">
              <c16:uniqueId val="{00000007-4A5A-41FD-AC0C-ABDE7E3EC615}"/>
            </c:ext>
          </c:extLst>
        </c:ser>
        <c:ser>
          <c:idx val="1"/>
          <c:order val="4"/>
          <c:tx>
            <c:v>Evidential difficulties</c:v>
          </c:tx>
          <c:spPr>
            <a:solidFill>
              <a:schemeClr val="accent2"/>
            </a:solidFill>
            <a:ln>
              <a:noFill/>
            </a:ln>
            <a:effectLst/>
          </c:spPr>
          <c:dLbls>
            <c:dLbl>
              <c:idx val="0"/>
              <c:layout>
                <c:manualLayout>
                  <c:x val="0.29468605373603662"/>
                  <c:y val="-0.10771978682197943"/>
                </c:manualLayout>
              </c:layout>
              <c:showLegendKey val="0"/>
              <c:showVal val="0"/>
              <c:showCatName val="0"/>
              <c:showSerName val="1"/>
              <c:showPercent val="0"/>
              <c:showBubbleSize val="0"/>
              <c:extLst>
                <c:ext xmlns:c15="http://schemas.microsoft.com/office/drawing/2012/chart" uri="{CE6537A1-D6FC-4f65-9D91-7224C49458BB}">
                  <c15:layout>
                    <c:manualLayout>
                      <c:w val="0.2145088566827697"/>
                      <c:h val="0.12639138240574505"/>
                    </c:manualLayout>
                  </c15:layout>
                </c:ext>
                <c:ext xmlns:c16="http://schemas.microsoft.com/office/drawing/2014/chart" uri="{C3380CC4-5D6E-409C-BE32-E72D297353CC}">
                  <c16:uniqueId val="{00000000-2395-4D1F-8C50-AC39ED677F06}"/>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Lit>
              <c:ptCount val="9"/>
              <c:pt idx="0">
                <c:v>2014/2015</c:v>
              </c:pt>
              <c:pt idx="1">
                <c:v>2015/16</c:v>
              </c:pt>
              <c:pt idx="2">
                <c:v>2016/17</c:v>
              </c:pt>
              <c:pt idx="3">
                <c:v>2017/18</c:v>
              </c:pt>
              <c:pt idx="4">
                <c:v>2018/19</c:v>
              </c:pt>
              <c:pt idx="5">
                <c:v>2019/20</c:v>
              </c:pt>
              <c:pt idx="6">
                <c:v>2020/21</c:v>
              </c:pt>
              <c:pt idx="7">
                <c:v>2021/22</c:v>
              </c:pt>
              <c:pt idx="8">
                <c:v>2022/23</c:v>
              </c:pt>
            </c:strLit>
          </c:cat>
          <c:val>
            <c:numLit>
              <c:formatCode>General</c:formatCode>
              <c:ptCount val="9"/>
              <c:pt idx="0">
                <c:v>15596</c:v>
              </c:pt>
              <c:pt idx="1">
                <c:v>28052</c:v>
              </c:pt>
              <c:pt idx="2">
                <c:v>35736</c:v>
              </c:pt>
              <c:pt idx="3">
                <c:v>44360</c:v>
              </c:pt>
              <c:pt idx="4">
                <c:v>55325</c:v>
              </c:pt>
              <c:pt idx="5">
                <c:v>53110</c:v>
              </c:pt>
              <c:pt idx="6">
                <c:v>58919</c:v>
              </c:pt>
              <c:pt idx="7">
                <c:v>60933</c:v>
              </c:pt>
              <c:pt idx="8">
                <c:v>63659</c:v>
              </c:pt>
            </c:numLit>
          </c:val>
          <c:extLst>
            <c:ext xmlns:c16="http://schemas.microsoft.com/office/drawing/2014/chart" uri="{C3380CC4-5D6E-409C-BE32-E72D297353CC}">
              <c16:uniqueId val="{00000008-4A5A-41FD-AC0C-ABDE7E3EC615}"/>
            </c:ext>
          </c:extLst>
        </c:ser>
        <c:dLbls>
          <c:showLegendKey val="0"/>
          <c:showVal val="0"/>
          <c:showCatName val="0"/>
          <c:showSerName val="0"/>
          <c:showPercent val="0"/>
          <c:showBubbleSize val="0"/>
        </c:dLbls>
        <c:axId val="1952972783"/>
        <c:axId val="1945991935"/>
      </c:areaChart>
      <c:catAx>
        <c:axId val="195297278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945991935"/>
        <c:crosses val="autoZero"/>
        <c:auto val="1"/>
        <c:lblAlgn val="ctr"/>
        <c:lblOffset val="100"/>
        <c:noMultiLvlLbl val="0"/>
      </c:catAx>
      <c:valAx>
        <c:axId val="194599193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952972783"/>
        <c:crosses val="autoZero"/>
        <c:crossBetween val="midCat"/>
        <c:majorUnit val="20000"/>
      </c:valAx>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1.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ata18.xml.rels><?xml version="1.0" encoding="UTF-8" standalone="yes"?>
<Relationships xmlns="http://schemas.openxmlformats.org/package/2006/relationships"><Relationship Id="rId8" Type="http://schemas.openxmlformats.org/officeDocument/2006/relationships/image" Target="../media/image97.jfif"/><Relationship Id="rId3" Type="http://schemas.openxmlformats.org/officeDocument/2006/relationships/hyperlink" Target="tel:0808%20802%209999" TargetMode="External"/><Relationship Id="rId7" Type="http://schemas.openxmlformats.org/officeDocument/2006/relationships/hyperlink" Target="https://www.survivorsuk.org/" TargetMode="External"/><Relationship Id="rId2" Type="http://schemas.openxmlformats.org/officeDocument/2006/relationships/hyperlink" Target="https://www.thesurvivorstrust.org/" TargetMode="External"/><Relationship Id="rId1" Type="http://schemas.openxmlformats.org/officeDocument/2006/relationships/hyperlink" Target="tel:08088010818" TargetMode="External"/><Relationship Id="rId6" Type="http://schemas.openxmlformats.org/officeDocument/2006/relationships/hyperlink" Target="https://napac.org.uk/" TargetMode="External"/><Relationship Id="rId5" Type="http://schemas.openxmlformats.org/officeDocument/2006/relationships/hyperlink" Target="tel:0808%20801%200331" TargetMode="External"/><Relationship Id="rId4" Type="http://schemas.openxmlformats.org/officeDocument/2006/relationships/hyperlink" Target="http://www.rapecrisis.org.uk/" TargetMode="External"/><Relationship Id="rId9" Type="http://schemas.openxmlformats.org/officeDocument/2006/relationships/image" Target="../media/image98.jpeg"/></Relationships>
</file>

<file path=ppt/diagrams/_rels/data5.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image" Target="../media/image32.svg"/><Relationship Id="rId16" Type="http://schemas.openxmlformats.org/officeDocument/2006/relationships/image" Target="../media/image46.svg"/><Relationship Id="rId1" Type="http://schemas.openxmlformats.org/officeDocument/2006/relationships/image" Target="../media/image31.png"/><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rawing18.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7.jfif"/><Relationship Id="rId7" Type="http://schemas.openxmlformats.org/officeDocument/2006/relationships/hyperlink" Target="https://napac.org.uk/" TargetMode="External"/><Relationship Id="rId2" Type="http://schemas.openxmlformats.org/officeDocument/2006/relationships/hyperlink" Target="https://www.thesurvivorstrust.org/" TargetMode="External"/><Relationship Id="rId1" Type="http://schemas.openxmlformats.org/officeDocument/2006/relationships/hyperlink" Target="tel:08088010818" TargetMode="External"/><Relationship Id="rId6" Type="http://schemas.openxmlformats.org/officeDocument/2006/relationships/hyperlink" Target="tel:0808%20801%200331" TargetMode="External"/><Relationship Id="rId5" Type="http://schemas.openxmlformats.org/officeDocument/2006/relationships/hyperlink" Target="http://www.rapecrisis.org.uk/" TargetMode="External"/><Relationship Id="rId4" Type="http://schemas.openxmlformats.org/officeDocument/2006/relationships/hyperlink" Target="tel:0808%20802%209999" TargetMode="External"/><Relationship Id="rId9" Type="http://schemas.openxmlformats.org/officeDocument/2006/relationships/hyperlink" Target="https://www.survivorsuk.org/" TargetMode="External"/></Relationships>
</file>

<file path=ppt/diagrams/_rels/drawing5.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image" Target="../media/image32.svg"/><Relationship Id="rId16" Type="http://schemas.openxmlformats.org/officeDocument/2006/relationships/image" Target="../media/image46.svg"/><Relationship Id="rId1" Type="http://schemas.openxmlformats.org/officeDocument/2006/relationships/image" Target="../media/image31.png"/><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0F6C5F-6734-4670-A8D8-01CDBFE0D0AC}"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US"/>
        </a:p>
      </dgm:t>
    </dgm:pt>
    <dgm:pt modelId="{EFEB2761-9C07-415A-AF1C-420A1506C435}">
      <dgm:prSet custT="1"/>
      <dgm:spPr/>
      <dgm:t>
        <a:bodyPr/>
        <a:lstStyle/>
        <a:p>
          <a:r>
            <a:rPr lang="en-GB" sz="1600" dirty="0"/>
            <a:t>Introduction to the Centre of Expertise (The CSA Centre)</a:t>
          </a:r>
        </a:p>
      </dgm:t>
    </dgm:pt>
    <dgm:pt modelId="{69D6329B-A823-4577-8DA1-468B562B921D}" type="parTrans" cxnId="{307C3BE7-C48C-4B7E-9CBF-CF418201240B}">
      <dgm:prSet/>
      <dgm:spPr/>
      <dgm:t>
        <a:bodyPr/>
        <a:lstStyle/>
        <a:p>
          <a:endParaRPr lang="en-GB"/>
        </a:p>
      </dgm:t>
    </dgm:pt>
    <dgm:pt modelId="{F004B929-EE9F-4924-8A70-673BB967B51E}" type="sibTrans" cxnId="{307C3BE7-C48C-4B7E-9CBF-CF418201240B}">
      <dgm:prSet/>
      <dgm:spPr/>
      <dgm:t>
        <a:bodyPr/>
        <a:lstStyle/>
        <a:p>
          <a:endParaRPr lang="en-GB"/>
        </a:p>
      </dgm:t>
    </dgm:pt>
    <dgm:pt modelId="{2EB2AB3F-1086-4D02-BE4F-7BFFE596406B}">
      <dgm:prSet custT="1"/>
      <dgm:spPr/>
      <dgm:t>
        <a:bodyPr/>
        <a:lstStyle/>
        <a:p>
          <a:r>
            <a:rPr lang="en-GB" sz="1600" dirty="0"/>
            <a:t>Embedding the Programme</a:t>
          </a:r>
        </a:p>
      </dgm:t>
    </dgm:pt>
    <dgm:pt modelId="{1604AB51-78C6-4F8D-8535-28FFEBF37A1F}" type="parTrans" cxnId="{D26A5F80-822B-4AF3-8C16-E068C3D9B914}">
      <dgm:prSet/>
      <dgm:spPr/>
      <dgm:t>
        <a:bodyPr/>
        <a:lstStyle/>
        <a:p>
          <a:endParaRPr lang="en-GB"/>
        </a:p>
      </dgm:t>
    </dgm:pt>
    <dgm:pt modelId="{9D4C2BB0-2227-4C29-9CCA-6248BA54F83E}" type="sibTrans" cxnId="{D26A5F80-822B-4AF3-8C16-E068C3D9B914}">
      <dgm:prSet/>
      <dgm:spPr/>
      <dgm:t>
        <a:bodyPr/>
        <a:lstStyle/>
        <a:p>
          <a:endParaRPr lang="en-GB"/>
        </a:p>
      </dgm:t>
    </dgm:pt>
    <dgm:pt modelId="{079817F0-1A95-4C06-99D2-EE86303E6DD8}">
      <dgm:prSet custT="1"/>
      <dgm:spPr/>
      <dgm:t>
        <a:bodyPr/>
        <a:lstStyle/>
        <a:p>
          <a:r>
            <a:rPr lang="en-GB" sz="1600" dirty="0"/>
            <a:t>An overview of the Practice Leads Programme</a:t>
          </a:r>
        </a:p>
      </dgm:t>
    </dgm:pt>
    <dgm:pt modelId="{7259C604-429B-47CF-9E44-41623A3A3408}" type="parTrans" cxnId="{4BF994EA-A99C-4F2A-9DFD-5B7EDCD1D0D1}">
      <dgm:prSet/>
      <dgm:spPr/>
      <dgm:t>
        <a:bodyPr/>
        <a:lstStyle/>
        <a:p>
          <a:endParaRPr lang="en-GB"/>
        </a:p>
      </dgm:t>
    </dgm:pt>
    <dgm:pt modelId="{3CFCB5FF-7A7C-4175-AB95-70A9FEFC3AC5}" type="sibTrans" cxnId="{4BF994EA-A99C-4F2A-9DFD-5B7EDCD1D0D1}">
      <dgm:prSet/>
      <dgm:spPr/>
      <dgm:t>
        <a:bodyPr/>
        <a:lstStyle/>
        <a:p>
          <a:endParaRPr lang="en-GB"/>
        </a:p>
      </dgm:t>
    </dgm:pt>
    <dgm:pt modelId="{2271FE46-F52A-4B40-9314-B903529DC264}">
      <dgm:prSet custT="1"/>
      <dgm:spPr/>
      <dgm:t>
        <a:bodyPr/>
        <a:lstStyle/>
        <a:p>
          <a:r>
            <a:rPr lang="en-GB" sz="1600" dirty="0"/>
            <a:t>Hearing from the Practice Leads</a:t>
          </a:r>
        </a:p>
      </dgm:t>
    </dgm:pt>
    <dgm:pt modelId="{F4BE38F7-73E7-4BDD-9150-7A984F95E8EE}" type="parTrans" cxnId="{49FCD71F-8F2D-464A-81FD-0A7A51C64CDC}">
      <dgm:prSet/>
      <dgm:spPr/>
      <dgm:t>
        <a:bodyPr/>
        <a:lstStyle/>
        <a:p>
          <a:endParaRPr lang="en-GB"/>
        </a:p>
      </dgm:t>
    </dgm:pt>
    <dgm:pt modelId="{BEB4CF59-E61A-4096-A4BA-1E9BA4BF848D}" type="sibTrans" cxnId="{49FCD71F-8F2D-464A-81FD-0A7A51C64CDC}">
      <dgm:prSet/>
      <dgm:spPr/>
      <dgm:t>
        <a:bodyPr/>
        <a:lstStyle/>
        <a:p>
          <a:endParaRPr lang="en-GB"/>
        </a:p>
      </dgm:t>
    </dgm:pt>
    <dgm:pt modelId="{A3758DEF-08B0-4EE2-B433-9875A0C3662E}">
      <dgm:prSet custT="1"/>
      <dgm:spPr/>
      <dgm:t>
        <a:bodyPr/>
        <a:lstStyle/>
        <a:p>
          <a:r>
            <a:rPr lang="en-GB" sz="1600" dirty="0"/>
            <a:t>The principles and challenges in practice</a:t>
          </a:r>
        </a:p>
      </dgm:t>
    </dgm:pt>
    <dgm:pt modelId="{D5CA2F70-D356-40FE-AECF-F633148ED912}" type="parTrans" cxnId="{624964D2-3EEE-497B-B81A-9E8D2A68FB23}">
      <dgm:prSet/>
      <dgm:spPr/>
      <dgm:t>
        <a:bodyPr/>
        <a:lstStyle/>
        <a:p>
          <a:endParaRPr lang="en-GB"/>
        </a:p>
      </dgm:t>
    </dgm:pt>
    <dgm:pt modelId="{E631A108-C53E-46FD-88B7-7D828CF96D06}" type="sibTrans" cxnId="{624964D2-3EEE-497B-B81A-9E8D2A68FB23}">
      <dgm:prSet/>
      <dgm:spPr/>
      <dgm:t>
        <a:bodyPr/>
        <a:lstStyle/>
        <a:p>
          <a:endParaRPr lang="en-GB"/>
        </a:p>
      </dgm:t>
    </dgm:pt>
    <dgm:pt modelId="{BF412A04-74B2-403D-BA84-261FFA1FB45B}">
      <dgm:prSet custT="1"/>
      <dgm:spPr/>
      <dgm:t>
        <a:bodyPr/>
        <a:lstStyle/>
        <a:p>
          <a:r>
            <a:rPr lang="en-GB" sz="1600" dirty="0"/>
            <a:t>Impact of this work and self-care</a:t>
          </a:r>
        </a:p>
      </dgm:t>
    </dgm:pt>
    <dgm:pt modelId="{7F2C0BBE-9FF4-4961-8533-B6AA2CF8F486}" type="parTrans" cxnId="{5747AE58-BB0C-468C-9602-7275C128BF6D}">
      <dgm:prSet/>
      <dgm:spPr/>
      <dgm:t>
        <a:bodyPr/>
        <a:lstStyle/>
        <a:p>
          <a:endParaRPr lang="en-GB"/>
        </a:p>
      </dgm:t>
    </dgm:pt>
    <dgm:pt modelId="{49B65ED4-016C-43AD-8B84-A717E532441B}" type="sibTrans" cxnId="{5747AE58-BB0C-468C-9602-7275C128BF6D}">
      <dgm:prSet/>
      <dgm:spPr/>
      <dgm:t>
        <a:bodyPr/>
        <a:lstStyle/>
        <a:p>
          <a:endParaRPr lang="en-GB"/>
        </a:p>
      </dgm:t>
    </dgm:pt>
    <dgm:pt modelId="{8FA08AAF-B8C3-483F-9BAC-E9280C932CCE}" type="pres">
      <dgm:prSet presAssocID="{250F6C5F-6734-4670-A8D8-01CDBFE0D0AC}" presName="Name0" presStyleCnt="0">
        <dgm:presLayoutVars>
          <dgm:chMax val="7"/>
          <dgm:chPref val="7"/>
          <dgm:dir/>
        </dgm:presLayoutVars>
      </dgm:prSet>
      <dgm:spPr/>
    </dgm:pt>
    <dgm:pt modelId="{1ED254E2-BBEC-4C64-9BB2-F34CD1E28E68}" type="pres">
      <dgm:prSet presAssocID="{250F6C5F-6734-4670-A8D8-01CDBFE0D0AC}" presName="Name1" presStyleCnt="0"/>
      <dgm:spPr/>
    </dgm:pt>
    <dgm:pt modelId="{7C86627E-DDE5-422A-B723-74D902BE3C7A}" type="pres">
      <dgm:prSet presAssocID="{250F6C5F-6734-4670-A8D8-01CDBFE0D0AC}" presName="cycle" presStyleCnt="0"/>
      <dgm:spPr/>
    </dgm:pt>
    <dgm:pt modelId="{FC9BBB7B-C541-4A77-9FA1-ACE1BF2FEF7B}" type="pres">
      <dgm:prSet presAssocID="{250F6C5F-6734-4670-A8D8-01CDBFE0D0AC}" presName="srcNode" presStyleLbl="node1" presStyleIdx="0" presStyleCnt="6"/>
      <dgm:spPr/>
    </dgm:pt>
    <dgm:pt modelId="{2A6284C1-D2AE-469B-920B-2A9D1D508DE9}" type="pres">
      <dgm:prSet presAssocID="{250F6C5F-6734-4670-A8D8-01CDBFE0D0AC}" presName="conn" presStyleLbl="parChTrans1D2" presStyleIdx="0" presStyleCnt="1"/>
      <dgm:spPr/>
    </dgm:pt>
    <dgm:pt modelId="{9AE8C98D-3854-4AFD-89BD-55C9C56E55C5}" type="pres">
      <dgm:prSet presAssocID="{250F6C5F-6734-4670-A8D8-01CDBFE0D0AC}" presName="extraNode" presStyleLbl="node1" presStyleIdx="0" presStyleCnt="6"/>
      <dgm:spPr/>
    </dgm:pt>
    <dgm:pt modelId="{D1290405-37A0-4114-B38A-A464EBFD0235}" type="pres">
      <dgm:prSet presAssocID="{250F6C5F-6734-4670-A8D8-01CDBFE0D0AC}" presName="dstNode" presStyleLbl="node1" presStyleIdx="0" presStyleCnt="6"/>
      <dgm:spPr/>
    </dgm:pt>
    <dgm:pt modelId="{D8E904C4-D612-4E77-BFCC-7071D5631103}" type="pres">
      <dgm:prSet presAssocID="{EFEB2761-9C07-415A-AF1C-420A1506C435}" presName="text_1" presStyleLbl="node1" presStyleIdx="0" presStyleCnt="6">
        <dgm:presLayoutVars>
          <dgm:bulletEnabled val="1"/>
        </dgm:presLayoutVars>
      </dgm:prSet>
      <dgm:spPr/>
    </dgm:pt>
    <dgm:pt modelId="{DA91CBFD-72DA-44BA-BCC5-05165E42E1AB}" type="pres">
      <dgm:prSet presAssocID="{EFEB2761-9C07-415A-AF1C-420A1506C435}" presName="accent_1" presStyleCnt="0"/>
      <dgm:spPr/>
    </dgm:pt>
    <dgm:pt modelId="{46B741D5-6CDB-4642-B419-16176C9BAABC}" type="pres">
      <dgm:prSet presAssocID="{EFEB2761-9C07-415A-AF1C-420A1506C435}" presName="accentRepeatNode" presStyleLbl="solidFgAcc1" presStyleIdx="0" presStyleCnt="6"/>
      <dgm:spPr/>
    </dgm:pt>
    <dgm:pt modelId="{F8C2FDA8-8421-44D3-BB28-D15D461F8436}" type="pres">
      <dgm:prSet presAssocID="{079817F0-1A95-4C06-99D2-EE86303E6DD8}" presName="text_2" presStyleLbl="node1" presStyleIdx="1" presStyleCnt="6">
        <dgm:presLayoutVars>
          <dgm:bulletEnabled val="1"/>
        </dgm:presLayoutVars>
      </dgm:prSet>
      <dgm:spPr/>
    </dgm:pt>
    <dgm:pt modelId="{CA5CB97E-E599-41B1-B954-E64BC9A4F498}" type="pres">
      <dgm:prSet presAssocID="{079817F0-1A95-4C06-99D2-EE86303E6DD8}" presName="accent_2" presStyleCnt="0"/>
      <dgm:spPr/>
    </dgm:pt>
    <dgm:pt modelId="{4F89122E-F861-4448-B5B7-EB35ECDF0710}" type="pres">
      <dgm:prSet presAssocID="{079817F0-1A95-4C06-99D2-EE86303E6DD8}" presName="accentRepeatNode" presStyleLbl="solidFgAcc1" presStyleIdx="1" presStyleCnt="6"/>
      <dgm:spPr/>
    </dgm:pt>
    <dgm:pt modelId="{9E7C79DE-226F-43F9-BA1D-DD1DD3975DAF}" type="pres">
      <dgm:prSet presAssocID="{2EB2AB3F-1086-4D02-BE4F-7BFFE596406B}" presName="text_3" presStyleLbl="node1" presStyleIdx="2" presStyleCnt="6">
        <dgm:presLayoutVars>
          <dgm:bulletEnabled val="1"/>
        </dgm:presLayoutVars>
      </dgm:prSet>
      <dgm:spPr/>
    </dgm:pt>
    <dgm:pt modelId="{9439E764-6585-46F9-846B-98E730AC5AEB}" type="pres">
      <dgm:prSet presAssocID="{2EB2AB3F-1086-4D02-BE4F-7BFFE596406B}" presName="accent_3" presStyleCnt="0"/>
      <dgm:spPr/>
    </dgm:pt>
    <dgm:pt modelId="{5A6CE12C-37E3-428E-9F34-4B9B0BAE5C4A}" type="pres">
      <dgm:prSet presAssocID="{2EB2AB3F-1086-4D02-BE4F-7BFFE596406B}" presName="accentRepeatNode" presStyleLbl="solidFgAcc1" presStyleIdx="2" presStyleCnt="6"/>
      <dgm:spPr/>
    </dgm:pt>
    <dgm:pt modelId="{6AD98302-BF11-4A9A-946E-41883795C74D}" type="pres">
      <dgm:prSet presAssocID="{2271FE46-F52A-4B40-9314-B903529DC264}" presName="text_4" presStyleLbl="node1" presStyleIdx="3" presStyleCnt="6">
        <dgm:presLayoutVars>
          <dgm:bulletEnabled val="1"/>
        </dgm:presLayoutVars>
      </dgm:prSet>
      <dgm:spPr/>
    </dgm:pt>
    <dgm:pt modelId="{D2DED9E9-50C4-48E8-A437-6411051507A8}" type="pres">
      <dgm:prSet presAssocID="{2271FE46-F52A-4B40-9314-B903529DC264}" presName="accent_4" presStyleCnt="0"/>
      <dgm:spPr/>
    </dgm:pt>
    <dgm:pt modelId="{BB3D94C7-0DEF-4F13-BED5-925B6E1E6AC1}" type="pres">
      <dgm:prSet presAssocID="{2271FE46-F52A-4B40-9314-B903529DC264}" presName="accentRepeatNode" presStyleLbl="solidFgAcc1" presStyleIdx="3" presStyleCnt="6"/>
      <dgm:spPr/>
    </dgm:pt>
    <dgm:pt modelId="{40D9FDB7-F3A3-48CE-AA82-4D97A1E93023}" type="pres">
      <dgm:prSet presAssocID="{A3758DEF-08B0-4EE2-B433-9875A0C3662E}" presName="text_5" presStyleLbl="node1" presStyleIdx="4" presStyleCnt="6">
        <dgm:presLayoutVars>
          <dgm:bulletEnabled val="1"/>
        </dgm:presLayoutVars>
      </dgm:prSet>
      <dgm:spPr/>
    </dgm:pt>
    <dgm:pt modelId="{4764BF05-8D39-4BD1-AC0B-80F7838C43A2}" type="pres">
      <dgm:prSet presAssocID="{A3758DEF-08B0-4EE2-B433-9875A0C3662E}" presName="accent_5" presStyleCnt="0"/>
      <dgm:spPr/>
    </dgm:pt>
    <dgm:pt modelId="{B8E3B373-5754-41A3-8F7A-76D3DBB537D3}" type="pres">
      <dgm:prSet presAssocID="{A3758DEF-08B0-4EE2-B433-9875A0C3662E}" presName="accentRepeatNode" presStyleLbl="solidFgAcc1" presStyleIdx="4" presStyleCnt="6"/>
      <dgm:spPr/>
    </dgm:pt>
    <dgm:pt modelId="{3838F299-C374-4688-854C-631902F93B05}" type="pres">
      <dgm:prSet presAssocID="{BF412A04-74B2-403D-BA84-261FFA1FB45B}" presName="text_6" presStyleLbl="node1" presStyleIdx="5" presStyleCnt="6">
        <dgm:presLayoutVars>
          <dgm:bulletEnabled val="1"/>
        </dgm:presLayoutVars>
      </dgm:prSet>
      <dgm:spPr/>
    </dgm:pt>
    <dgm:pt modelId="{B36DB3AD-D2CE-4C0B-BC66-43C1C1672B9D}" type="pres">
      <dgm:prSet presAssocID="{BF412A04-74B2-403D-BA84-261FFA1FB45B}" presName="accent_6" presStyleCnt="0"/>
      <dgm:spPr/>
    </dgm:pt>
    <dgm:pt modelId="{57A48CE4-4087-4C2D-A17C-E6FC06B4EA1A}" type="pres">
      <dgm:prSet presAssocID="{BF412A04-74B2-403D-BA84-261FFA1FB45B}" presName="accentRepeatNode" presStyleLbl="solidFgAcc1" presStyleIdx="5" presStyleCnt="6"/>
      <dgm:spPr/>
    </dgm:pt>
  </dgm:ptLst>
  <dgm:cxnLst>
    <dgm:cxn modelId="{49FCD71F-8F2D-464A-81FD-0A7A51C64CDC}" srcId="{250F6C5F-6734-4670-A8D8-01CDBFE0D0AC}" destId="{2271FE46-F52A-4B40-9314-B903529DC264}" srcOrd="3" destOrd="0" parTransId="{F4BE38F7-73E7-4BDD-9150-7A984F95E8EE}" sibTransId="{BEB4CF59-E61A-4096-A4BA-1E9BA4BF848D}"/>
    <dgm:cxn modelId="{31695420-A758-4F98-AD71-5F055C957FBE}" type="presOf" srcId="{2271FE46-F52A-4B40-9314-B903529DC264}" destId="{6AD98302-BF11-4A9A-946E-41883795C74D}" srcOrd="0" destOrd="0" presId="urn:microsoft.com/office/officeart/2008/layout/VerticalCurvedList"/>
    <dgm:cxn modelId="{0979FF21-51D7-4936-893A-570FE1B369C8}" type="presOf" srcId="{079817F0-1A95-4C06-99D2-EE86303E6DD8}" destId="{F8C2FDA8-8421-44D3-BB28-D15D461F8436}" srcOrd="0" destOrd="0" presId="urn:microsoft.com/office/officeart/2008/layout/VerticalCurvedList"/>
    <dgm:cxn modelId="{CC603630-2D5D-41E8-AFDF-6DC16A441C25}" type="presOf" srcId="{2EB2AB3F-1086-4D02-BE4F-7BFFE596406B}" destId="{9E7C79DE-226F-43F9-BA1D-DD1DD3975DAF}" srcOrd="0" destOrd="0" presId="urn:microsoft.com/office/officeart/2008/layout/VerticalCurvedList"/>
    <dgm:cxn modelId="{745B8F4F-A024-4E40-B7F2-5FB093DCAE89}" type="presOf" srcId="{A3758DEF-08B0-4EE2-B433-9875A0C3662E}" destId="{40D9FDB7-F3A3-48CE-AA82-4D97A1E93023}" srcOrd="0" destOrd="0" presId="urn:microsoft.com/office/officeart/2008/layout/VerticalCurvedList"/>
    <dgm:cxn modelId="{00839E78-1E83-4742-BFCA-11AACBFC23AD}" type="presOf" srcId="{EFEB2761-9C07-415A-AF1C-420A1506C435}" destId="{D8E904C4-D612-4E77-BFCC-7071D5631103}" srcOrd="0" destOrd="0" presId="urn:microsoft.com/office/officeart/2008/layout/VerticalCurvedList"/>
    <dgm:cxn modelId="{5747AE58-BB0C-468C-9602-7275C128BF6D}" srcId="{250F6C5F-6734-4670-A8D8-01CDBFE0D0AC}" destId="{BF412A04-74B2-403D-BA84-261FFA1FB45B}" srcOrd="5" destOrd="0" parTransId="{7F2C0BBE-9FF4-4961-8533-B6AA2CF8F486}" sibTransId="{49B65ED4-016C-43AD-8B84-A717E532441B}"/>
    <dgm:cxn modelId="{D26A5F80-822B-4AF3-8C16-E068C3D9B914}" srcId="{250F6C5F-6734-4670-A8D8-01CDBFE0D0AC}" destId="{2EB2AB3F-1086-4D02-BE4F-7BFFE596406B}" srcOrd="2" destOrd="0" parTransId="{1604AB51-78C6-4F8D-8535-28FFEBF37A1F}" sibTransId="{9D4C2BB0-2227-4C29-9CCA-6248BA54F83E}"/>
    <dgm:cxn modelId="{8B7F8FCC-7577-4948-9238-55A8C5A9C386}" type="presOf" srcId="{F004B929-EE9F-4924-8A70-673BB967B51E}" destId="{2A6284C1-D2AE-469B-920B-2A9D1D508DE9}" srcOrd="0" destOrd="0" presId="urn:microsoft.com/office/officeart/2008/layout/VerticalCurvedList"/>
    <dgm:cxn modelId="{624964D2-3EEE-497B-B81A-9E8D2A68FB23}" srcId="{250F6C5F-6734-4670-A8D8-01CDBFE0D0AC}" destId="{A3758DEF-08B0-4EE2-B433-9875A0C3662E}" srcOrd="4" destOrd="0" parTransId="{D5CA2F70-D356-40FE-AECF-F633148ED912}" sibTransId="{E631A108-C53E-46FD-88B7-7D828CF96D06}"/>
    <dgm:cxn modelId="{F08067D7-2F33-4688-BCC3-BEB0A977EB06}" type="presOf" srcId="{BF412A04-74B2-403D-BA84-261FFA1FB45B}" destId="{3838F299-C374-4688-854C-631902F93B05}" srcOrd="0" destOrd="0" presId="urn:microsoft.com/office/officeart/2008/layout/VerticalCurvedList"/>
    <dgm:cxn modelId="{307C3BE7-C48C-4B7E-9CBF-CF418201240B}" srcId="{250F6C5F-6734-4670-A8D8-01CDBFE0D0AC}" destId="{EFEB2761-9C07-415A-AF1C-420A1506C435}" srcOrd="0" destOrd="0" parTransId="{69D6329B-A823-4577-8DA1-468B562B921D}" sibTransId="{F004B929-EE9F-4924-8A70-673BB967B51E}"/>
    <dgm:cxn modelId="{4BF994EA-A99C-4F2A-9DFD-5B7EDCD1D0D1}" srcId="{250F6C5F-6734-4670-A8D8-01CDBFE0D0AC}" destId="{079817F0-1A95-4C06-99D2-EE86303E6DD8}" srcOrd="1" destOrd="0" parTransId="{7259C604-429B-47CF-9E44-41623A3A3408}" sibTransId="{3CFCB5FF-7A7C-4175-AB95-70A9FEFC3AC5}"/>
    <dgm:cxn modelId="{114B7CF0-E1B9-4463-870C-F211BF69CCFB}" type="presOf" srcId="{250F6C5F-6734-4670-A8D8-01CDBFE0D0AC}" destId="{8FA08AAF-B8C3-483F-9BAC-E9280C932CCE}" srcOrd="0" destOrd="0" presId="urn:microsoft.com/office/officeart/2008/layout/VerticalCurvedList"/>
    <dgm:cxn modelId="{1308A025-D195-4D1C-8983-A64052DC73F6}" type="presParOf" srcId="{8FA08AAF-B8C3-483F-9BAC-E9280C932CCE}" destId="{1ED254E2-BBEC-4C64-9BB2-F34CD1E28E68}" srcOrd="0" destOrd="0" presId="urn:microsoft.com/office/officeart/2008/layout/VerticalCurvedList"/>
    <dgm:cxn modelId="{F562B40C-9B5E-4EC7-8586-EA7A90090832}" type="presParOf" srcId="{1ED254E2-BBEC-4C64-9BB2-F34CD1E28E68}" destId="{7C86627E-DDE5-422A-B723-74D902BE3C7A}" srcOrd="0" destOrd="0" presId="urn:microsoft.com/office/officeart/2008/layout/VerticalCurvedList"/>
    <dgm:cxn modelId="{90308CE9-1CF9-41F5-BD6A-B4757A46B71A}" type="presParOf" srcId="{7C86627E-DDE5-422A-B723-74D902BE3C7A}" destId="{FC9BBB7B-C541-4A77-9FA1-ACE1BF2FEF7B}" srcOrd="0" destOrd="0" presId="urn:microsoft.com/office/officeart/2008/layout/VerticalCurvedList"/>
    <dgm:cxn modelId="{455DEDA8-5FDB-4661-B926-21BEA1B85CFD}" type="presParOf" srcId="{7C86627E-DDE5-422A-B723-74D902BE3C7A}" destId="{2A6284C1-D2AE-469B-920B-2A9D1D508DE9}" srcOrd="1" destOrd="0" presId="urn:microsoft.com/office/officeart/2008/layout/VerticalCurvedList"/>
    <dgm:cxn modelId="{25BCC360-6AB7-4A04-A9A0-7D1A1121AB66}" type="presParOf" srcId="{7C86627E-DDE5-422A-B723-74D902BE3C7A}" destId="{9AE8C98D-3854-4AFD-89BD-55C9C56E55C5}" srcOrd="2" destOrd="0" presId="urn:microsoft.com/office/officeart/2008/layout/VerticalCurvedList"/>
    <dgm:cxn modelId="{FC0C6FA2-DDF5-4A48-81B9-7C550DD02AB0}" type="presParOf" srcId="{7C86627E-DDE5-422A-B723-74D902BE3C7A}" destId="{D1290405-37A0-4114-B38A-A464EBFD0235}" srcOrd="3" destOrd="0" presId="urn:microsoft.com/office/officeart/2008/layout/VerticalCurvedList"/>
    <dgm:cxn modelId="{CF9640B9-CB93-40CE-A480-92A2546EE04F}" type="presParOf" srcId="{1ED254E2-BBEC-4C64-9BB2-F34CD1E28E68}" destId="{D8E904C4-D612-4E77-BFCC-7071D5631103}" srcOrd="1" destOrd="0" presId="urn:microsoft.com/office/officeart/2008/layout/VerticalCurvedList"/>
    <dgm:cxn modelId="{EFD2BCB1-1176-436C-A77E-4C2244C233D3}" type="presParOf" srcId="{1ED254E2-BBEC-4C64-9BB2-F34CD1E28E68}" destId="{DA91CBFD-72DA-44BA-BCC5-05165E42E1AB}" srcOrd="2" destOrd="0" presId="urn:microsoft.com/office/officeart/2008/layout/VerticalCurvedList"/>
    <dgm:cxn modelId="{FC8AD99A-6CBD-4D9C-A854-54F24577311B}" type="presParOf" srcId="{DA91CBFD-72DA-44BA-BCC5-05165E42E1AB}" destId="{46B741D5-6CDB-4642-B419-16176C9BAABC}" srcOrd="0" destOrd="0" presId="urn:microsoft.com/office/officeart/2008/layout/VerticalCurvedList"/>
    <dgm:cxn modelId="{AFE7D361-6C1B-4249-A777-BF39B1DE6E9C}" type="presParOf" srcId="{1ED254E2-BBEC-4C64-9BB2-F34CD1E28E68}" destId="{F8C2FDA8-8421-44D3-BB28-D15D461F8436}" srcOrd="3" destOrd="0" presId="urn:microsoft.com/office/officeart/2008/layout/VerticalCurvedList"/>
    <dgm:cxn modelId="{9657ADD1-E04F-46EE-8C4F-A8DA3F595A74}" type="presParOf" srcId="{1ED254E2-BBEC-4C64-9BB2-F34CD1E28E68}" destId="{CA5CB97E-E599-41B1-B954-E64BC9A4F498}" srcOrd="4" destOrd="0" presId="urn:microsoft.com/office/officeart/2008/layout/VerticalCurvedList"/>
    <dgm:cxn modelId="{69E52C13-C55D-4386-9D60-2A873CCEAF74}" type="presParOf" srcId="{CA5CB97E-E599-41B1-B954-E64BC9A4F498}" destId="{4F89122E-F861-4448-B5B7-EB35ECDF0710}" srcOrd="0" destOrd="0" presId="urn:microsoft.com/office/officeart/2008/layout/VerticalCurvedList"/>
    <dgm:cxn modelId="{2A0D0E6A-B727-450A-86DA-5CDEE6845255}" type="presParOf" srcId="{1ED254E2-BBEC-4C64-9BB2-F34CD1E28E68}" destId="{9E7C79DE-226F-43F9-BA1D-DD1DD3975DAF}" srcOrd="5" destOrd="0" presId="urn:microsoft.com/office/officeart/2008/layout/VerticalCurvedList"/>
    <dgm:cxn modelId="{178F542A-ED2C-470F-9D59-84DE28D1A8AA}" type="presParOf" srcId="{1ED254E2-BBEC-4C64-9BB2-F34CD1E28E68}" destId="{9439E764-6585-46F9-846B-98E730AC5AEB}" srcOrd="6" destOrd="0" presId="urn:microsoft.com/office/officeart/2008/layout/VerticalCurvedList"/>
    <dgm:cxn modelId="{D9D8E507-C2A3-49C2-BD4F-54B75DCEA8B3}" type="presParOf" srcId="{9439E764-6585-46F9-846B-98E730AC5AEB}" destId="{5A6CE12C-37E3-428E-9F34-4B9B0BAE5C4A}" srcOrd="0" destOrd="0" presId="urn:microsoft.com/office/officeart/2008/layout/VerticalCurvedList"/>
    <dgm:cxn modelId="{2F5C38A5-4E62-4BF2-A488-9EA07712810C}" type="presParOf" srcId="{1ED254E2-BBEC-4C64-9BB2-F34CD1E28E68}" destId="{6AD98302-BF11-4A9A-946E-41883795C74D}" srcOrd="7" destOrd="0" presId="urn:microsoft.com/office/officeart/2008/layout/VerticalCurvedList"/>
    <dgm:cxn modelId="{B471CBA2-FA31-473E-A09B-0E6BCE4AE435}" type="presParOf" srcId="{1ED254E2-BBEC-4C64-9BB2-F34CD1E28E68}" destId="{D2DED9E9-50C4-48E8-A437-6411051507A8}" srcOrd="8" destOrd="0" presId="urn:microsoft.com/office/officeart/2008/layout/VerticalCurvedList"/>
    <dgm:cxn modelId="{491AD0A1-54FF-4A9F-80EE-63439E1B45BB}" type="presParOf" srcId="{D2DED9E9-50C4-48E8-A437-6411051507A8}" destId="{BB3D94C7-0DEF-4F13-BED5-925B6E1E6AC1}" srcOrd="0" destOrd="0" presId="urn:microsoft.com/office/officeart/2008/layout/VerticalCurvedList"/>
    <dgm:cxn modelId="{7FFF7C70-F770-4BD6-97AA-34A9B93D5BAC}" type="presParOf" srcId="{1ED254E2-BBEC-4C64-9BB2-F34CD1E28E68}" destId="{40D9FDB7-F3A3-48CE-AA82-4D97A1E93023}" srcOrd="9" destOrd="0" presId="urn:microsoft.com/office/officeart/2008/layout/VerticalCurvedList"/>
    <dgm:cxn modelId="{2FB993CF-9314-4403-8BDA-8D2C479788AB}" type="presParOf" srcId="{1ED254E2-BBEC-4C64-9BB2-F34CD1E28E68}" destId="{4764BF05-8D39-4BD1-AC0B-80F7838C43A2}" srcOrd="10" destOrd="0" presId="urn:microsoft.com/office/officeart/2008/layout/VerticalCurvedList"/>
    <dgm:cxn modelId="{A576AE76-2A4E-4C91-BEFD-28FCD78526DB}" type="presParOf" srcId="{4764BF05-8D39-4BD1-AC0B-80F7838C43A2}" destId="{B8E3B373-5754-41A3-8F7A-76D3DBB537D3}" srcOrd="0" destOrd="0" presId="urn:microsoft.com/office/officeart/2008/layout/VerticalCurvedList"/>
    <dgm:cxn modelId="{4706A38C-75EA-4FEC-A0D1-35F0AC4AAF44}" type="presParOf" srcId="{1ED254E2-BBEC-4C64-9BB2-F34CD1E28E68}" destId="{3838F299-C374-4688-854C-631902F93B05}" srcOrd="11" destOrd="0" presId="urn:microsoft.com/office/officeart/2008/layout/VerticalCurvedList"/>
    <dgm:cxn modelId="{3B50AAB2-8888-4D21-87C9-017DB4E85F60}" type="presParOf" srcId="{1ED254E2-BBEC-4C64-9BB2-F34CD1E28E68}" destId="{B36DB3AD-D2CE-4C0B-BC66-43C1C1672B9D}" srcOrd="12" destOrd="0" presId="urn:microsoft.com/office/officeart/2008/layout/VerticalCurvedList"/>
    <dgm:cxn modelId="{8A5518C5-E70C-4AEA-9D0B-F7FAD2EDDBCB}" type="presParOf" srcId="{B36DB3AD-D2CE-4C0B-BC66-43C1C1672B9D}" destId="{57A48CE4-4087-4C2D-A17C-E6FC06B4EA1A}"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70C50DD-ADC4-4B32-831D-A31A1C769BB6}"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0DE0D3CD-B691-41CA-9265-F00602EBE978}">
      <dgm:prSet/>
      <dgm:spPr/>
      <dgm:t>
        <a:bodyPr/>
        <a:lstStyle/>
        <a:p>
          <a:r>
            <a:rPr lang="en-US"/>
            <a:t>Virtual platform – Teams or Zoom</a:t>
          </a:r>
        </a:p>
      </dgm:t>
    </dgm:pt>
    <dgm:pt modelId="{1BBC2364-227B-4E47-B79A-EC246CF53853}" type="parTrans" cxnId="{C6A21160-6A99-47BE-97AA-01C1543D5629}">
      <dgm:prSet/>
      <dgm:spPr/>
      <dgm:t>
        <a:bodyPr/>
        <a:lstStyle/>
        <a:p>
          <a:endParaRPr lang="en-US"/>
        </a:p>
      </dgm:t>
    </dgm:pt>
    <dgm:pt modelId="{12D755A9-A928-4493-B10F-927D9C223995}" type="sibTrans" cxnId="{C6A21160-6A99-47BE-97AA-01C1543D5629}">
      <dgm:prSet/>
      <dgm:spPr/>
      <dgm:t>
        <a:bodyPr/>
        <a:lstStyle/>
        <a:p>
          <a:endParaRPr lang="en-US"/>
        </a:p>
      </dgm:t>
    </dgm:pt>
    <dgm:pt modelId="{EC13BED3-C7C2-4C93-927A-0007A0BD7F35}">
      <dgm:prSet/>
      <dgm:spPr/>
      <dgm:t>
        <a:bodyPr/>
        <a:lstStyle/>
        <a:p>
          <a:r>
            <a:rPr lang="en-US" dirty="0" err="1"/>
            <a:t>Powerpoint</a:t>
          </a:r>
          <a:r>
            <a:rPr lang="en-US" dirty="0"/>
            <a:t> presentations</a:t>
          </a:r>
        </a:p>
      </dgm:t>
    </dgm:pt>
    <dgm:pt modelId="{3B121C9D-8300-4317-BFD5-F3A0042CDB20}" type="parTrans" cxnId="{D7DC03BC-CDA8-4D83-829C-929E23553952}">
      <dgm:prSet/>
      <dgm:spPr/>
      <dgm:t>
        <a:bodyPr/>
        <a:lstStyle/>
        <a:p>
          <a:endParaRPr lang="en-US"/>
        </a:p>
      </dgm:t>
    </dgm:pt>
    <dgm:pt modelId="{890F8726-710E-40A3-B58F-7BF6371AD083}" type="sibTrans" cxnId="{D7DC03BC-CDA8-4D83-829C-929E23553952}">
      <dgm:prSet/>
      <dgm:spPr/>
      <dgm:t>
        <a:bodyPr/>
        <a:lstStyle/>
        <a:p>
          <a:endParaRPr lang="en-US"/>
        </a:p>
      </dgm:t>
    </dgm:pt>
    <dgm:pt modelId="{3E4AB6AE-EF3D-457D-8DC1-DFCE45D9C035}">
      <dgm:prSet/>
      <dgm:spPr/>
      <dgm:t>
        <a:bodyPr/>
        <a:lstStyle/>
        <a:p>
          <a:r>
            <a:rPr lang="en-US" dirty="0"/>
            <a:t>Multimedia – videos, podcasts, audio etc.</a:t>
          </a:r>
        </a:p>
      </dgm:t>
    </dgm:pt>
    <dgm:pt modelId="{AE8BCDDE-DEB0-4C5C-9038-CF7FD3F2C3D0}" type="parTrans" cxnId="{33B21F20-0ECB-4779-B7FD-870FBEB201CF}">
      <dgm:prSet/>
      <dgm:spPr/>
      <dgm:t>
        <a:bodyPr/>
        <a:lstStyle/>
        <a:p>
          <a:endParaRPr lang="en-US"/>
        </a:p>
      </dgm:t>
    </dgm:pt>
    <dgm:pt modelId="{A44B4055-C87C-4377-849C-A2096767C361}" type="sibTrans" cxnId="{33B21F20-0ECB-4779-B7FD-870FBEB201CF}">
      <dgm:prSet/>
      <dgm:spPr/>
      <dgm:t>
        <a:bodyPr/>
        <a:lstStyle/>
        <a:p>
          <a:endParaRPr lang="en-US"/>
        </a:p>
      </dgm:t>
    </dgm:pt>
    <dgm:pt modelId="{C6E0B48D-5454-43A2-AE0B-7468112C3F35}">
      <dgm:prSet/>
      <dgm:spPr/>
      <dgm:t>
        <a:bodyPr/>
        <a:lstStyle/>
        <a:p>
          <a:r>
            <a:rPr lang="en-US" dirty="0"/>
            <a:t>Small and large group discussions</a:t>
          </a:r>
        </a:p>
      </dgm:t>
    </dgm:pt>
    <dgm:pt modelId="{0BDEECFB-F7C7-4DCD-92A0-23DD0B38D4EF}" type="parTrans" cxnId="{FCE66AB0-FD20-4B43-B644-2E28FB95618D}">
      <dgm:prSet/>
      <dgm:spPr/>
      <dgm:t>
        <a:bodyPr/>
        <a:lstStyle/>
        <a:p>
          <a:endParaRPr lang="en-US"/>
        </a:p>
      </dgm:t>
    </dgm:pt>
    <dgm:pt modelId="{16ACB067-7660-42BC-911F-2DD80E52DEE5}" type="sibTrans" cxnId="{FCE66AB0-FD20-4B43-B644-2E28FB95618D}">
      <dgm:prSet/>
      <dgm:spPr/>
      <dgm:t>
        <a:bodyPr/>
        <a:lstStyle/>
        <a:p>
          <a:endParaRPr lang="en-US"/>
        </a:p>
      </dgm:t>
    </dgm:pt>
    <dgm:pt modelId="{7222DE79-0B3E-4789-8436-10019BF35C5C}">
      <dgm:prSet/>
      <dgm:spPr/>
      <dgm:t>
        <a:bodyPr/>
        <a:lstStyle/>
        <a:p>
          <a:r>
            <a:rPr lang="en-US"/>
            <a:t>Reflective exercises</a:t>
          </a:r>
        </a:p>
      </dgm:t>
    </dgm:pt>
    <dgm:pt modelId="{6C143F15-60E9-457E-A768-4DCD8B1F5A87}" type="parTrans" cxnId="{0EC98DEF-3CD8-46DF-AE96-8F24B66FEBD3}">
      <dgm:prSet/>
      <dgm:spPr/>
      <dgm:t>
        <a:bodyPr/>
        <a:lstStyle/>
        <a:p>
          <a:endParaRPr lang="en-US"/>
        </a:p>
      </dgm:t>
    </dgm:pt>
    <dgm:pt modelId="{6033CF9F-6987-479D-8FBC-E4EE89582723}" type="sibTrans" cxnId="{0EC98DEF-3CD8-46DF-AE96-8F24B66FEBD3}">
      <dgm:prSet/>
      <dgm:spPr/>
      <dgm:t>
        <a:bodyPr/>
        <a:lstStyle/>
        <a:p>
          <a:endParaRPr lang="en-US"/>
        </a:p>
      </dgm:t>
    </dgm:pt>
    <dgm:pt modelId="{BBE1F960-B583-4F0A-B810-DF3B87F4B5F0}">
      <dgm:prSet/>
      <dgm:spPr/>
      <dgm:t>
        <a:bodyPr/>
        <a:lstStyle/>
        <a:p>
          <a:r>
            <a:rPr lang="en-US"/>
            <a:t>Reflective case discussions</a:t>
          </a:r>
        </a:p>
      </dgm:t>
    </dgm:pt>
    <dgm:pt modelId="{4215A040-349D-436D-950C-3C7042AB899D}" type="parTrans" cxnId="{B90B4FEE-2BDA-47D9-A3BE-A9BE79898026}">
      <dgm:prSet/>
      <dgm:spPr/>
      <dgm:t>
        <a:bodyPr/>
        <a:lstStyle/>
        <a:p>
          <a:endParaRPr lang="en-US"/>
        </a:p>
      </dgm:t>
    </dgm:pt>
    <dgm:pt modelId="{AA8A7516-46ED-4473-807D-7F02C202BBE7}" type="sibTrans" cxnId="{B90B4FEE-2BDA-47D9-A3BE-A9BE79898026}">
      <dgm:prSet/>
      <dgm:spPr/>
      <dgm:t>
        <a:bodyPr/>
        <a:lstStyle/>
        <a:p>
          <a:endParaRPr lang="en-US"/>
        </a:p>
      </dgm:t>
    </dgm:pt>
    <dgm:pt modelId="{660AEDF7-1938-4E2D-BDDC-83B48C27B1BE}">
      <dgm:prSet/>
      <dgm:spPr/>
      <dgm:t>
        <a:bodyPr/>
        <a:lstStyle/>
        <a:p>
          <a:r>
            <a:rPr lang="en-US"/>
            <a:t>Skills practice</a:t>
          </a:r>
        </a:p>
      </dgm:t>
    </dgm:pt>
    <dgm:pt modelId="{4A279171-F464-499A-A1B4-073261DFFE31}" type="parTrans" cxnId="{9C3EB96D-B2E7-427B-81E3-562412B23875}">
      <dgm:prSet/>
      <dgm:spPr/>
      <dgm:t>
        <a:bodyPr/>
        <a:lstStyle/>
        <a:p>
          <a:endParaRPr lang="en-US"/>
        </a:p>
      </dgm:t>
    </dgm:pt>
    <dgm:pt modelId="{45714B5F-E89F-4CD0-950A-9B8AA6FDDF04}" type="sibTrans" cxnId="{9C3EB96D-B2E7-427B-81E3-562412B23875}">
      <dgm:prSet/>
      <dgm:spPr/>
      <dgm:t>
        <a:bodyPr/>
        <a:lstStyle/>
        <a:p>
          <a:endParaRPr lang="en-US"/>
        </a:p>
      </dgm:t>
    </dgm:pt>
    <dgm:pt modelId="{13332313-30EF-4B8D-9540-BD154B372F40}">
      <dgm:prSet/>
      <dgm:spPr/>
      <dgm:t>
        <a:bodyPr/>
        <a:lstStyle/>
        <a:p>
          <a:r>
            <a:rPr lang="en-US"/>
            <a:t>External guest experts (for some sessions)</a:t>
          </a:r>
        </a:p>
      </dgm:t>
    </dgm:pt>
    <dgm:pt modelId="{941B7648-C948-40A2-A508-A0C6D6EE46AB}" type="parTrans" cxnId="{57799340-8FB1-45B9-BDB7-2A67A997C0FA}">
      <dgm:prSet/>
      <dgm:spPr/>
      <dgm:t>
        <a:bodyPr/>
        <a:lstStyle/>
        <a:p>
          <a:endParaRPr lang="en-US"/>
        </a:p>
      </dgm:t>
    </dgm:pt>
    <dgm:pt modelId="{8E5C1B1E-6F0F-44D1-B50D-7F6B8107D559}" type="sibTrans" cxnId="{57799340-8FB1-45B9-BDB7-2A67A997C0FA}">
      <dgm:prSet/>
      <dgm:spPr/>
      <dgm:t>
        <a:bodyPr/>
        <a:lstStyle/>
        <a:p>
          <a:endParaRPr lang="en-US"/>
        </a:p>
      </dgm:t>
    </dgm:pt>
    <dgm:pt modelId="{B9ED139D-82FD-4489-9BAB-2E5DEC74A41A}">
      <dgm:prSet/>
      <dgm:spPr/>
      <dgm:t>
        <a:bodyPr/>
        <a:lstStyle/>
        <a:p>
          <a:r>
            <a:rPr lang="en-US" dirty="0"/>
            <a:t>Learning materials, references and resource lists</a:t>
          </a:r>
        </a:p>
      </dgm:t>
    </dgm:pt>
    <dgm:pt modelId="{FF3D613D-DB5C-4581-99E0-1D2DF063A66F}" type="parTrans" cxnId="{C19A466D-343F-4BF5-8F52-0E5F024DB2CA}">
      <dgm:prSet/>
      <dgm:spPr/>
      <dgm:t>
        <a:bodyPr/>
        <a:lstStyle/>
        <a:p>
          <a:endParaRPr lang="en-US"/>
        </a:p>
      </dgm:t>
    </dgm:pt>
    <dgm:pt modelId="{0187D67B-EF59-4B07-8D7E-FFBD66240FD0}" type="sibTrans" cxnId="{C19A466D-343F-4BF5-8F52-0E5F024DB2CA}">
      <dgm:prSet/>
      <dgm:spPr/>
      <dgm:t>
        <a:bodyPr/>
        <a:lstStyle/>
        <a:p>
          <a:endParaRPr lang="en-US"/>
        </a:p>
      </dgm:t>
    </dgm:pt>
    <dgm:pt modelId="{F19A8B8C-E2CD-483A-A257-4EBE2A771E73}" type="pres">
      <dgm:prSet presAssocID="{670C50DD-ADC4-4B32-831D-A31A1C769BB6}" presName="vert0" presStyleCnt="0">
        <dgm:presLayoutVars>
          <dgm:dir/>
          <dgm:animOne val="branch"/>
          <dgm:animLvl val="lvl"/>
        </dgm:presLayoutVars>
      </dgm:prSet>
      <dgm:spPr/>
    </dgm:pt>
    <dgm:pt modelId="{F278F14F-28F4-4AA3-BCDB-752ECACEEA55}" type="pres">
      <dgm:prSet presAssocID="{0DE0D3CD-B691-41CA-9265-F00602EBE978}" presName="thickLine" presStyleLbl="alignNode1" presStyleIdx="0" presStyleCnt="9"/>
      <dgm:spPr/>
    </dgm:pt>
    <dgm:pt modelId="{5753685D-37A7-46B4-BF6A-393FAF332850}" type="pres">
      <dgm:prSet presAssocID="{0DE0D3CD-B691-41CA-9265-F00602EBE978}" presName="horz1" presStyleCnt="0"/>
      <dgm:spPr/>
    </dgm:pt>
    <dgm:pt modelId="{B307034B-5CEA-42DE-809F-E9F5CFFE380B}" type="pres">
      <dgm:prSet presAssocID="{0DE0D3CD-B691-41CA-9265-F00602EBE978}" presName="tx1" presStyleLbl="revTx" presStyleIdx="0" presStyleCnt="9"/>
      <dgm:spPr/>
    </dgm:pt>
    <dgm:pt modelId="{01BC6F78-B7B2-404B-B3BC-210DA3A4E742}" type="pres">
      <dgm:prSet presAssocID="{0DE0D3CD-B691-41CA-9265-F00602EBE978}" presName="vert1" presStyleCnt="0"/>
      <dgm:spPr/>
    </dgm:pt>
    <dgm:pt modelId="{AD33A4FC-BE80-4B44-B210-8AF99BAE6F81}" type="pres">
      <dgm:prSet presAssocID="{EC13BED3-C7C2-4C93-927A-0007A0BD7F35}" presName="thickLine" presStyleLbl="alignNode1" presStyleIdx="1" presStyleCnt="9"/>
      <dgm:spPr/>
    </dgm:pt>
    <dgm:pt modelId="{0D5EFD09-725F-48FD-9252-FC4A8F458338}" type="pres">
      <dgm:prSet presAssocID="{EC13BED3-C7C2-4C93-927A-0007A0BD7F35}" presName="horz1" presStyleCnt="0"/>
      <dgm:spPr/>
    </dgm:pt>
    <dgm:pt modelId="{0166AA68-7B67-4960-B9B8-AE3EBCFEE492}" type="pres">
      <dgm:prSet presAssocID="{EC13BED3-C7C2-4C93-927A-0007A0BD7F35}" presName="tx1" presStyleLbl="revTx" presStyleIdx="1" presStyleCnt="9"/>
      <dgm:spPr/>
    </dgm:pt>
    <dgm:pt modelId="{C15E3798-88AB-49BA-BFBA-216E393A48F5}" type="pres">
      <dgm:prSet presAssocID="{EC13BED3-C7C2-4C93-927A-0007A0BD7F35}" presName="vert1" presStyleCnt="0"/>
      <dgm:spPr/>
    </dgm:pt>
    <dgm:pt modelId="{E60D69F5-8BD3-4B68-B1DB-ECAE87246056}" type="pres">
      <dgm:prSet presAssocID="{3E4AB6AE-EF3D-457D-8DC1-DFCE45D9C035}" presName="thickLine" presStyleLbl="alignNode1" presStyleIdx="2" presStyleCnt="9"/>
      <dgm:spPr/>
    </dgm:pt>
    <dgm:pt modelId="{F60F615F-E809-440D-B094-7734BA39A0EE}" type="pres">
      <dgm:prSet presAssocID="{3E4AB6AE-EF3D-457D-8DC1-DFCE45D9C035}" presName="horz1" presStyleCnt="0"/>
      <dgm:spPr/>
    </dgm:pt>
    <dgm:pt modelId="{43ABFD3B-12EC-4A8A-A95F-2DCC07202F46}" type="pres">
      <dgm:prSet presAssocID="{3E4AB6AE-EF3D-457D-8DC1-DFCE45D9C035}" presName="tx1" presStyleLbl="revTx" presStyleIdx="2" presStyleCnt="9"/>
      <dgm:spPr/>
    </dgm:pt>
    <dgm:pt modelId="{B9D839AA-8220-4CF8-BE47-5A329930B4D7}" type="pres">
      <dgm:prSet presAssocID="{3E4AB6AE-EF3D-457D-8DC1-DFCE45D9C035}" presName="vert1" presStyleCnt="0"/>
      <dgm:spPr/>
    </dgm:pt>
    <dgm:pt modelId="{89A2E41F-CC72-4D0D-B729-49C33C910261}" type="pres">
      <dgm:prSet presAssocID="{C6E0B48D-5454-43A2-AE0B-7468112C3F35}" presName="thickLine" presStyleLbl="alignNode1" presStyleIdx="3" presStyleCnt="9"/>
      <dgm:spPr/>
    </dgm:pt>
    <dgm:pt modelId="{61C8E798-9671-43D7-989C-09F6A96C8EC5}" type="pres">
      <dgm:prSet presAssocID="{C6E0B48D-5454-43A2-AE0B-7468112C3F35}" presName="horz1" presStyleCnt="0"/>
      <dgm:spPr/>
    </dgm:pt>
    <dgm:pt modelId="{6E75B30D-E2FE-400F-BB57-E2AC7AF4B562}" type="pres">
      <dgm:prSet presAssocID="{C6E0B48D-5454-43A2-AE0B-7468112C3F35}" presName="tx1" presStyleLbl="revTx" presStyleIdx="3" presStyleCnt="9"/>
      <dgm:spPr/>
    </dgm:pt>
    <dgm:pt modelId="{CD434E9D-33EF-4A27-8124-7055E48CB8E7}" type="pres">
      <dgm:prSet presAssocID="{C6E0B48D-5454-43A2-AE0B-7468112C3F35}" presName="vert1" presStyleCnt="0"/>
      <dgm:spPr/>
    </dgm:pt>
    <dgm:pt modelId="{21B2EF77-E6E0-488C-9714-A278CB757E5E}" type="pres">
      <dgm:prSet presAssocID="{7222DE79-0B3E-4789-8436-10019BF35C5C}" presName="thickLine" presStyleLbl="alignNode1" presStyleIdx="4" presStyleCnt="9"/>
      <dgm:spPr/>
    </dgm:pt>
    <dgm:pt modelId="{76D14F3A-FD7E-4A24-BC55-6C681442D18E}" type="pres">
      <dgm:prSet presAssocID="{7222DE79-0B3E-4789-8436-10019BF35C5C}" presName="horz1" presStyleCnt="0"/>
      <dgm:spPr/>
    </dgm:pt>
    <dgm:pt modelId="{1650FC69-5FC7-4192-8A2B-E85B75A731C8}" type="pres">
      <dgm:prSet presAssocID="{7222DE79-0B3E-4789-8436-10019BF35C5C}" presName="tx1" presStyleLbl="revTx" presStyleIdx="4" presStyleCnt="9"/>
      <dgm:spPr/>
    </dgm:pt>
    <dgm:pt modelId="{BDCC096A-AB66-44FE-9F87-AE734CCEE832}" type="pres">
      <dgm:prSet presAssocID="{7222DE79-0B3E-4789-8436-10019BF35C5C}" presName="vert1" presStyleCnt="0"/>
      <dgm:spPr/>
    </dgm:pt>
    <dgm:pt modelId="{63301CBD-ADE2-4FE2-8836-13F8196C4ED3}" type="pres">
      <dgm:prSet presAssocID="{BBE1F960-B583-4F0A-B810-DF3B87F4B5F0}" presName="thickLine" presStyleLbl="alignNode1" presStyleIdx="5" presStyleCnt="9"/>
      <dgm:spPr/>
    </dgm:pt>
    <dgm:pt modelId="{50AF575A-90DA-46A5-B734-3C73F4D183A4}" type="pres">
      <dgm:prSet presAssocID="{BBE1F960-B583-4F0A-B810-DF3B87F4B5F0}" presName="horz1" presStyleCnt="0"/>
      <dgm:spPr/>
    </dgm:pt>
    <dgm:pt modelId="{FEE048E7-1BE5-4AFB-9C7C-28B47E3CA0F8}" type="pres">
      <dgm:prSet presAssocID="{BBE1F960-B583-4F0A-B810-DF3B87F4B5F0}" presName="tx1" presStyleLbl="revTx" presStyleIdx="5" presStyleCnt="9"/>
      <dgm:spPr/>
    </dgm:pt>
    <dgm:pt modelId="{FBF07280-A538-4708-9545-95B445C7F4EC}" type="pres">
      <dgm:prSet presAssocID="{BBE1F960-B583-4F0A-B810-DF3B87F4B5F0}" presName="vert1" presStyleCnt="0"/>
      <dgm:spPr/>
    </dgm:pt>
    <dgm:pt modelId="{DECB3143-D8FD-4AFE-94D0-78AC75771EE5}" type="pres">
      <dgm:prSet presAssocID="{660AEDF7-1938-4E2D-BDDC-83B48C27B1BE}" presName="thickLine" presStyleLbl="alignNode1" presStyleIdx="6" presStyleCnt="9"/>
      <dgm:spPr/>
    </dgm:pt>
    <dgm:pt modelId="{064768A7-6DEE-4C47-8D33-8D17AF0B52E0}" type="pres">
      <dgm:prSet presAssocID="{660AEDF7-1938-4E2D-BDDC-83B48C27B1BE}" presName="horz1" presStyleCnt="0"/>
      <dgm:spPr/>
    </dgm:pt>
    <dgm:pt modelId="{224A4266-AC54-48E7-8435-2204E090B715}" type="pres">
      <dgm:prSet presAssocID="{660AEDF7-1938-4E2D-BDDC-83B48C27B1BE}" presName="tx1" presStyleLbl="revTx" presStyleIdx="6" presStyleCnt="9"/>
      <dgm:spPr/>
    </dgm:pt>
    <dgm:pt modelId="{9CA6C0C6-258A-40D5-8FB5-4A8A7E799E8E}" type="pres">
      <dgm:prSet presAssocID="{660AEDF7-1938-4E2D-BDDC-83B48C27B1BE}" presName="vert1" presStyleCnt="0"/>
      <dgm:spPr/>
    </dgm:pt>
    <dgm:pt modelId="{3D2721CF-5101-4D13-B634-C505C0371686}" type="pres">
      <dgm:prSet presAssocID="{13332313-30EF-4B8D-9540-BD154B372F40}" presName="thickLine" presStyleLbl="alignNode1" presStyleIdx="7" presStyleCnt="9"/>
      <dgm:spPr/>
    </dgm:pt>
    <dgm:pt modelId="{AC81073E-4F95-47B9-B661-BE523B4D42A0}" type="pres">
      <dgm:prSet presAssocID="{13332313-30EF-4B8D-9540-BD154B372F40}" presName="horz1" presStyleCnt="0"/>
      <dgm:spPr/>
    </dgm:pt>
    <dgm:pt modelId="{A665E7A3-9BFB-4289-8CFC-00264E2F4979}" type="pres">
      <dgm:prSet presAssocID="{13332313-30EF-4B8D-9540-BD154B372F40}" presName="tx1" presStyleLbl="revTx" presStyleIdx="7" presStyleCnt="9"/>
      <dgm:spPr/>
    </dgm:pt>
    <dgm:pt modelId="{091BC069-2AF0-4FF2-AF08-E1AC3986A23A}" type="pres">
      <dgm:prSet presAssocID="{13332313-30EF-4B8D-9540-BD154B372F40}" presName="vert1" presStyleCnt="0"/>
      <dgm:spPr/>
    </dgm:pt>
    <dgm:pt modelId="{EB44AF90-265F-4964-98F3-1C774B8EEB88}" type="pres">
      <dgm:prSet presAssocID="{B9ED139D-82FD-4489-9BAB-2E5DEC74A41A}" presName="thickLine" presStyleLbl="alignNode1" presStyleIdx="8" presStyleCnt="9"/>
      <dgm:spPr/>
    </dgm:pt>
    <dgm:pt modelId="{AA56CECE-BCD2-4845-9900-EB65B02F3E4F}" type="pres">
      <dgm:prSet presAssocID="{B9ED139D-82FD-4489-9BAB-2E5DEC74A41A}" presName="horz1" presStyleCnt="0"/>
      <dgm:spPr/>
    </dgm:pt>
    <dgm:pt modelId="{64E6DC02-66A8-4689-9666-623AFF333C60}" type="pres">
      <dgm:prSet presAssocID="{B9ED139D-82FD-4489-9BAB-2E5DEC74A41A}" presName="tx1" presStyleLbl="revTx" presStyleIdx="8" presStyleCnt="9"/>
      <dgm:spPr/>
    </dgm:pt>
    <dgm:pt modelId="{C4EFA916-5BEC-47A1-B24A-2EBD6B051E93}" type="pres">
      <dgm:prSet presAssocID="{B9ED139D-82FD-4489-9BAB-2E5DEC74A41A}" presName="vert1" presStyleCnt="0"/>
      <dgm:spPr/>
    </dgm:pt>
  </dgm:ptLst>
  <dgm:cxnLst>
    <dgm:cxn modelId="{6288F411-DE6B-4E6F-B4DE-41B49F28B66E}" type="presOf" srcId="{B9ED139D-82FD-4489-9BAB-2E5DEC74A41A}" destId="{64E6DC02-66A8-4689-9666-623AFF333C60}" srcOrd="0" destOrd="0" presId="urn:microsoft.com/office/officeart/2008/layout/LinedList"/>
    <dgm:cxn modelId="{E1938319-D29D-440F-8F08-2EC28B784FF8}" type="presOf" srcId="{EC13BED3-C7C2-4C93-927A-0007A0BD7F35}" destId="{0166AA68-7B67-4960-B9B8-AE3EBCFEE492}" srcOrd="0" destOrd="0" presId="urn:microsoft.com/office/officeart/2008/layout/LinedList"/>
    <dgm:cxn modelId="{33B21F20-0ECB-4779-B7FD-870FBEB201CF}" srcId="{670C50DD-ADC4-4B32-831D-A31A1C769BB6}" destId="{3E4AB6AE-EF3D-457D-8DC1-DFCE45D9C035}" srcOrd="2" destOrd="0" parTransId="{AE8BCDDE-DEB0-4C5C-9038-CF7FD3F2C3D0}" sibTransId="{A44B4055-C87C-4377-849C-A2096767C361}"/>
    <dgm:cxn modelId="{F567F426-3004-4F68-A7D4-6CD8A9CF1615}" type="presOf" srcId="{C6E0B48D-5454-43A2-AE0B-7468112C3F35}" destId="{6E75B30D-E2FE-400F-BB57-E2AC7AF4B562}" srcOrd="0" destOrd="0" presId="urn:microsoft.com/office/officeart/2008/layout/LinedList"/>
    <dgm:cxn modelId="{EA09E82B-FD28-45C4-9648-C52BC007290A}" type="presOf" srcId="{0DE0D3CD-B691-41CA-9265-F00602EBE978}" destId="{B307034B-5CEA-42DE-809F-E9F5CFFE380B}" srcOrd="0" destOrd="0" presId="urn:microsoft.com/office/officeart/2008/layout/LinedList"/>
    <dgm:cxn modelId="{57799340-8FB1-45B9-BDB7-2A67A997C0FA}" srcId="{670C50DD-ADC4-4B32-831D-A31A1C769BB6}" destId="{13332313-30EF-4B8D-9540-BD154B372F40}" srcOrd="7" destOrd="0" parTransId="{941B7648-C948-40A2-A508-A0C6D6EE46AB}" sibTransId="{8E5C1B1E-6F0F-44D1-B50D-7F6B8107D559}"/>
    <dgm:cxn modelId="{C6A21160-6A99-47BE-97AA-01C1543D5629}" srcId="{670C50DD-ADC4-4B32-831D-A31A1C769BB6}" destId="{0DE0D3CD-B691-41CA-9265-F00602EBE978}" srcOrd="0" destOrd="0" parTransId="{1BBC2364-227B-4E47-B79A-EC246CF53853}" sibTransId="{12D755A9-A928-4493-B10F-927D9C223995}"/>
    <dgm:cxn modelId="{19CFA169-7C2D-4AC8-BB21-A0F29B4C59E7}" type="presOf" srcId="{7222DE79-0B3E-4789-8436-10019BF35C5C}" destId="{1650FC69-5FC7-4192-8A2B-E85B75A731C8}" srcOrd="0" destOrd="0" presId="urn:microsoft.com/office/officeart/2008/layout/LinedList"/>
    <dgm:cxn modelId="{C19A466D-343F-4BF5-8F52-0E5F024DB2CA}" srcId="{670C50DD-ADC4-4B32-831D-A31A1C769BB6}" destId="{B9ED139D-82FD-4489-9BAB-2E5DEC74A41A}" srcOrd="8" destOrd="0" parTransId="{FF3D613D-DB5C-4581-99E0-1D2DF063A66F}" sibTransId="{0187D67B-EF59-4B07-8D7E-FFBD66240FD0}"/>
    <dgm:cxn modelId="{9C3EB96D-B2E7-427B-81E3-562412B23875}" srcId="{670C50DD-ADC4-4B32-831D-A31A1C769BB6}" destId="{660AEDF7-1938-4E2D-BDDC-83B48C27B1BE}" srcOrd="6" destOrd="0" parTransId="{4A279171-F464-499A-A1B4-073261DFFE31}" sibTransId="{45714B5F-E89F-4CD0-950A-9B8AA6FDDF04}"/>
    <dgm:cxn modelId="{3C01C46F-5957-4E71-AB8A-80D0E0154394}" type="presOf" srcId="{670C50DD-ADC4-4B32-831D-A31A1C769BB6}" destId="{F19A8B8C-E2CD-483A-A257-4EBE2A771E73}" srcOrd="0" destOrd="0" presId="urn:microsoft.com/office/officeart/2008/layout/LinedList"/>
    <dgm:cxn modelId="{47078957-5ABE-4DF9-9985-3365A92ED6A9}" type="presOf" srcId="{660AEDF7-1938-4E2D-BDDC-83B48C27B1BE}" destId="{224A4266-AC54-48E7-8435-2204E090B715}" srcOrd="0" destOrd="0" presId="urn:microsoft.com/office/officeart/2008/layout/LinedList"/>
    <dgm:cxn modelId="{4D398B9E-D433-409D-AD6A-B3576817E466}" type="presOf" srcId="{BBE1F960-B583-4F0A-B810-DF3B87F4B5F0}" destId="{FEE048E7-1BE5-4AFB-9C7C-28B47E3CA0F8}" srcOrd="0" destOrd="0" presId="urn:microsoft.com/office/officeart/2008/layout/LinedList"/>
    <dgm:cxn modelId="{FCE66AB0-FD20-4B43-B644-2E28FB95618D}" srcId="{670C50DD-ADC4-4B32-831D-A31A1C769BB6}" destId="{C6E0B48D-5454-43A2-AE0B-7468112C3F35}" srcOrd="3" destOrd="0" parTransId="{0BDEECFB-F7C7-4DCD-92A0-23DD0B38D4EF}" sibTransId="{16ACB067-7660-42BC-911F-2DD80E52DEE5}"/>
    <dgm:cxn modelId="{65E97AB9-2A79-4A52-BCE4-F779FBEDCC42}" type="presOf" srcId="{3E4AB6AE-EF3D-457D-8DC1-DFCE45D9C035}" destId="{43ABFD3B-12EC-4A8A-A95F-2DCC07202F46}" srcOrd="0" destOrd="0" presId="urn:microsoft.com/office/officeart/2008/layout/LinedList"/>
    <dgm:cxn modelId="{D7DC03BC-CDA8-4D83-829C-929E23553952}" srcId="{670C50DD-ADC4-4B32-831D-A31A1C769BB6}" destId="{EC13BED3-C7C2-4C93-927A-0007A0BD7F35}" srcOrd="1" destOrd="0" parTransId="{3B121C9D-8300-4317-BFD5-F3A0042CDB20}" sibTransId="{890F8726-710E-40A3-B58F-7BF6371AD083}"/>
    <dgm:cxn modelId="{38BCF1BF-9C4B-4DA2-8A2F-E36C61784058}" type="presOf" srcId="{13332313-30EF-4B8D-9540-BD154B372F40}" destId="{A665E7A3-9BFB-4289-8CFC-00264E2F4979}" srcOrd="0" destOrd="0" presId="urn:microsoft.com/office/officeart/2008/layout/LinedList"/>
    <dgm:cxn modelId="{B90B4FEE-2BDA-47D9-A3BE-A9BE79898026}" srcId="{670C50DD-ADC4-4B32-831D-A31A1C769BB6}" destId="{BBE1F960-B583-4F0A-B810-DF3B87F4B5F0}" srcOrd="5" destOrd="0" parTransId="{4215A040-349D-436D-950C-3C7042AB899D}" sibTransId="{AA8A7516-46ED-4473-807D-7F02C202BBE7}"/>
    <dgm:cxn modelId="{0EC98DEF-3CD8-46DF-AE96-8F24B66FEBD3}" srcId="{670C50DD-ADC4-4B32-831D-A31A1C769BB6}" destId="{7222DE79-0B3E-4789-8436-10019BF35C5C}" srcOrd="4" destOrd="0" parTransId="{6C143F15-60E9-457E-A768-4DCD8B1F5A87}" sibTransId="{6033CF9F-6987-479D-8FBC-E4EE89582723}"/>
    <dgm:cxn modelId="{CB696F9D-B74D-4D22-AE4C-D9C520D9D973}" type="presParOf" srcId="{F19A8B8C-E2CD-483A-A257-4EBE2A771E73}" destId="{F278F14F-28F4-4AA3-BCDB-752ECACEEA55}" srcOrd="0" destOrd="0" presId="urn:microsoft.com/office/officeart/2008/layout/LinedList"/>
    <dgm:cxn modelId="{93F1D19E-7048-4D91-9D54-55EF00814903}" type="presParOf" srcId="{F19A8B8C-E2CD-483A-A257-4EBE2A771E73}" destId="{5753685D-37A7-46B4-BF6A-393FAF332850}" srcOrd="1" destOrd="0" presId="urn:microsoft.com/office/officeart/2008/layout/LinedList"/>
    <dgm:cxn modelId="{6E1A193D-246B-4A1B-95B7-C2EE4E0676B7}" type="presParOf" srcId="{5753685D-37A7-46B4-BF6A-393FAF332850}" destId="{B307034B-5CEA-42DE-809F-E9F5CFFE380B}" srcOrd="0" destOrd="0" presId="urn:microsoft.com/office/officeart/2008/layout/LinedList"/>
    <dgm:cxn modelId="{8BBD4A3E-0109-42AD-B4AD-C55EF3B24AC3}" type="presParOf" srcId="{5753685D-37A7-46B4-BF6A-393FAF332850}" destId="{01BC6F78-B7B2-404B-B3BC-210DA3A4E742}" srcOrd="1" destOrd="0" presId="urn:microsoft.com/office/officeart/2008/layout/LinedList"/>
    <dgm:cxn modelId="{FA074A6B-1AD1-4FB7-8DED-77FB3040A8D4}" type="presParOf" srcId="{F19A8B8C-E2CD-483A-A257-4EBE2A771E73}" destId="{AD33A4FC-BE80-4B44-B210-8AF99BAE6F81}" srcOrd="2" destOrd="0" presId="urn:microsoft.com/office/officeart/2008/layout/LinedList"/>
    <dgm:cxn modelId="{30BBBBEC-08CE-4F07-9C41-8D3114F5F374}" type="presParOf" srcId="{F19A8B8C-E2CD-483A-A257-4EBE2A771E73}" destId="{0D5EFD09-725F-48FD-9252-FC4A8F458338}" srcOrd="3" destOrd="0" presId="urn:microsoft.com/office/officeart/2008/layout/LinedList"/>
    <dgm:cxn modelId="{12116474-36B5-4BB4-85CF-E9CBBCBEF42D}" type="presParOf" srcId="{0D5EFD09-725F-48FD-9252-FC4A8F458338}" destId="{0166AA68-7B67-4960-B9B8-AE3EBCFEE492}" srcOrd="0" destOrd="0" presId="urn:microsoft.com/office/officeart/2008/layout/LinedList"/>
    <dgm:cxn modelId="{DC6F53C3-D61D-46DC-9AC8-D8E9FEC7A00A}" type="presParOf" srcId="{0D5EFD09-725F-48FD-9252-FC4A8F458338}" destId="{C15E3798-88AB-49BA-BFBA-216E393A48F5}" srcOrd="1" destOrd="0" presId="urn:microsoft.com/office/officeart/2008/layout/LinedList"/>
    <dgm:cxn modelId="{E78CF971-9E4F-44AA-A8A7-5D5BA308459C}" type="presParOf" srcId="{F19A8B8C-E2CD-483A-A257-4EBE2A771E73}" destId="{E60D69F5-8BD3-4B68-B1DB-ECAE87246056}" srcOrd="4" destOrd="0" presId="urn:microsoft.com/office/officeart/2008/layout/LinedList"/>
    <dgm:cxn modelId="{58ED3ED2-8F11-4901-8776-1472496B74C8}" type="presParOf" srcId="{F19A8B8C-E2CD-483A-A257-4EBE2A771E73}" destId="{F60F615F-E809-440D-B094-7734BA39A0EE}" srcOrd="5" destOrd="0" presId="urn:microsoft.com/office/officeart/2008/layout/LinedList"/>
    <dgm:cxn modelId="{062846BA-3391-4A38-BBF5-4BCDE12BAEE9}" type="presParOf" srcId="{F60F615F-E809-440D-B094-7734BA39A0EE}" destId="{43ABFD3B-12EC-4A8A-A95F-2DCC07202F46}" srcOrd="0" destOrd="0" presId="urn:microsoft.com/office/officeart/2008/layout/LinedList"/>
    <dgm:cxn modelId="{ED87ECB1-EAFB-4028-9E93-E5A05542416D}" type="presParOf" srcId="{F60F615F-E809-440D-B094-7734BA39A0EE}" destId="{B9D839AA-8220-4CF8-BE47-5A329930B4D7}" srcOrd="1" destOrd="0" presId="urn:microsoft.com/office/officeart/2008/layout/LinedList"/>
    <dgm:cxn modelId="{880DE281-8142-4F96-86CE-F890640C7371}" type="presParOf" srcId="{F19A8B8C-E2CD-483A-A257-4EBE2A771E73}" destId="{89A2E41F-CC72-4D0D-B729-49C33C910261}" srcOrd="6" destOrd="0" presId="urn:microsoft.com/office/officeart/2008/layout/LinedList"/>
    <dgm:cxn modelId="{125AB7E3-3C80-4ACC-8A56-794F3A398AB9}" type="presParOf" srcId="{F19A8B8C-E2CD-483A-A257-4EBE2A771E73}" destId="{61C8E798-9671-43D7-989C-09F6A96C8EC5}" srcOrd="7" destOrd="0" presId="urn:microsoft.com/office/officeart/2008/layout/LinedList"/>
    <dgm:cxn modelId="{CF1CC0AB-0646-406A-82AF-2EC8C13A2CBE}" type="presParOf" srcId="{61C8E798-9671-43D7-989C-09F6A96C8EC5}" destId="{6E75B30D-E2FE-400F-BB57-E2AC7AF4B562}" srcOrd="0" destOrd="0" presId="urn:microsoft.com/office/officeart/2008/layout/LinedList"/>
    <dgm:cxn modelId="{4D65389D-E44E-4A67-BD13-782774EB9AF4}" type="presParOf" srcId="{61C8E798-9671-43D7-989C-09F6A96C8EC5}" destId="{CD434E9D-33EF-4A27-8124-7055E48CB8E7}" srcOrd="1" destOrd="0" presId="urn:microsoft.com/office/officeart/2008/layout/LinedList"/>
    <dgm:cxn modelId="{182AF83B-1F7A-4C51-AB07-AF63E3A0FADA}" type="presParOf" srcId="{F19A8B8C-E2CD-483A-A257-4EBE2A771E73}" destId="{21B2EF77-E6E0-488C-9714-A278CB757E5E}" srcOrd="8" destOrd="0" presId="urn:microsoft.com/office/officeart/2008/layout/LinedList"/>
    <dgm:cxn modelId="{DD5EFB17-9DED-4A52-94E4-98DCDFAF0557}" type="presParOf" srcId="{F19A8B8C-E2CD-483A-A257-4EBE2A771E73}" destId="{76D14F3A-FD7E-4A24-BC55-6C681442D18E}" srcOrd="9" destOrd="0" presId="urn:microsoft.com/office/officeart/2008/layout/LinedList"/>
    <dgm:cxn modelId="{0E6AD82A-3681-41C3-9F70-8B9C26B86146}" type="presParOf" srcId="{76D14F3A-FD7E-4A24-BC55-6C681442D18E}" destId="{1650FC69-5FC7-4192-8A2B-E85B75A731C8}" srcOrd="0" destOrd="0" presId="urn:microsoft.com/office/officeart/2008/layout/LinedList"/>
    <dgm:cxn modelId="{A884DCBE-E95B-48A9-A8F5-25829922EE74}" type="presParOf" srcId="{76D14F3A-FD7E-4A24-BC55-6C681442D18E}" destId="{BDCC096A-AB66-44FE-9F87-AE734CCEE832}" srcOrd="1" destOrd="0" presId="urn:microsoft.com/office/officeart/2008/layout/LinedList"/>
    <dgm:cxn modelId="{D7F3F3FF-5FFB-4E58-A061-C9284717FC56}" type="presParOf" srcId="{F19A8B8C-E2CD-483A-A257-4EBE2A771E73}" destId="{63301CBD-ADE2-4FE2-8836-13F8196C4ED3}" srcOrd="10" destOrd="0" presId="urn:microsoft.com/office/officeart/2008/layout/LinedList"/>
    <dgm:cxn modelId="{A44601E9-9623-45D6-B53C-083E98AB77AE}" type="presParOf" srcId="{F19A8B8C-E2CD-483A-A257-4EBE2A771E73}" destId="{50AF575A-90DA-46A5-B734-3C73F4D183A4}" srcOrd="11" destOrd="0" presId="urn:microsoft.com/office/officeart/2008/layout/LinedList"/>
    <dgm:cxn modelId="{128EA5EA-C030-46BE-989D-256F42B93B47}" type="presParOf" srcId="{50AF575A-90DA-46A5-B734-3C73F4D183A4}" destId="{FEE048E7-1BE5-4AFB-9C7C-28B47E3CA0F8}" srcOrd="0" destOrd="0" presId="urn:microsoft.com/office/officeart/2008/layout/LinedList"/>
    <dgm:cxn modelId="{891FDE01-1276-4C65-9855-15FD5B37BE7E}" type="presParOf" srcId="{50AF575A-90DA-46A5-B734-3C73F4D183A4}" destId="{FBF07280-A538-4708-9545-95B445C7F4EC}" srcOrd="1" destOrd="0" presId="urn:microsoft.com/office/officeart/2008/layout/LinedList"/>
    <dgm:cxn modelId="{A4DA606B-FE42-4216-A496-8235E8FD146C}" type="presParOf" srcId="{F19A8B8C-E2CD-483A-A257-4EBE2A771E73}" destId="{DECB3143-D8FD-4AFE-94D0-78AC75771EE5}" srcOrd="12" destOrd="0" presId="urn:microsoft.com/office/officeart/2008/layout/LinedList"/>
    <dgm:cxn modelId="{29638542-8223-4444-8346-C01905D48CDA}" type="presParOf" srcId="{F19A8B8C-E2CD-483A-A257-4EBE2A771E73}" destId="{064768A7-6DEE-4C47-8D33-8D17AF0B52E0}" srcOrd="13" destOrd="0" presId="urn:microsoft.com/office/officeart/2008/layout/LinedList"/>
    <dgm:cxn modelId="{F875501C-F7F4-4F9F-81F9-A3A4AF408C9D}" type="presParOf" srcId="{064768A7-6DEE-4C47-8D33-8D17AF0B52E0}" destId="{224A4266-AC54-48E7-8435-2204E090B715}" srcOrd="0" destOrd="0" presId="urn:microsoft.com/office/officeart/2008/layout/LinedList"/>
    <dgm:cxn modelId="{84D0382E-C5C5-4530-B71C-308D14008761}" type="presParOf" srcId="{064768A7-6DEE-4C47-8D33-8D17AF0B52E0}" destId="{9CA6C0C6-258A-40D5-8FB5-4A8A7E799E8E}" srcOrd="1" destOrd="0" presId="urn:microsoft.com/office/officeart/2008/layout/LinedList"/>
    <dgm:cxn modelId="{4F108211-0968-46B7-A5C4-2BA1E659846A}" type="presParOf" srcId="{F19A8B8C-E2CD-483A-A257-4EBE2A771E73}" destId="{3D2721CF-5101-4D13-B634-C505C0371686}" srcOrd="14" destOrd="0" presId="urn:microsoft.com/office/officeart/2008/layout/LinedList"/>
    <dgm:cxn modelId="{785CED0A-0C68-42F2-8A5F-1B264ADF65C1}" type="presParOf" srcId="{F19A8B8C-E2CD-483A-A257-4EBE2A771E73}" destId="{AC81073E-4F95-47B9-B661-BE523B4D42A0}" srcOrd="15" destOrd="0" presId="urn:microsoft.com/office/officeart/2008/layout/LinedList"/>
    <dgm:cxn modelId="{558BEF99-2569-48C2-96E7-DE1BDBE86AC5}" type="presParOf" srcId="{AC81073E-4F95-47B9-B661-BE523B4D42A0}" destId="{A665E7A3-9BFB-4289-8CFC-00264E2F4979}" srcOrd="0" destOrd="0" presId="urn:microsoft.com/office/officeart/2008/layout/LinedList"/>
    <dgm:cxn modelId="{1BA46A87-E958-44FE-98F9-D36FC6EBB990}" type="presParOf" srcId="{AC81073E-4F95-47B9-B661-BE523B4D42A0}" destId="{091BC069-2AF0-4FF2-AF08-E1AC3986A23A}" srcOrd="1" destOrd="0" presId="urn:microsoft.com/office/officeart/2008/layout/LinedList"/>
    <dgm:cxn modelId="{277D274F-AF09-4D28-A2B4-249C9CA34939}" type="presParOf" srcId="{F19A8B8C-E2CD-483A-A257-4EBE2A771E73}" destId="{EB44AF90-265F-4964-98F3-1C774B8EEB88}" srcOrd="16" destOrd="0" presId="urn:microsoft.com/office/officeart/2008/layout/LinedList"/>
    <dgm:cxn modelId="{2FE6605D-AEE1-47EC-AE98-5A3649BA0FEF}" type="presParOf" srcId="{F19A8B8C-E2CD-483A-A257-4EBE2A771E73}" destId="{AA56CECE-BCD2-4845-9900-EB65B02F3E4F}" srcOrd="17" destOrd="0" presId="urn:microsoft.com/office/officeart/2008/layout/LinedList"/>
    <dgm:cxn modelId="{48DA0AEC-A915-4F9E-8E62-16D79DD8109C}" type="presParOf" srcId="{AA56CECE-BCD2-4845-9900-EB65B02F3E4F}" destId="{64E6DC02-66A8-4689-9666-623AFF333C60}" srcOrd="0" destOrd="0" presId="urn:microsoft.com/office/officeart/2008/layout/LinedList"/>
    <dgm:cxn modelId="{005F64FB-1B9D-42EA-B63A-0981611BE420}" type="presParOf" srcId="{AA56CECE-BCD2-4845-9900-EB65B02F3E4F}" destId="{C4EFA916-5BEC-47A1-B24A-2EBD6B051E9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3192DAA-9177-4CF4-83DC-90B777B50528}" type="doc">
      <dgm:prSet loTypeId="urn:microsoft.com/office/officeart/2018/2/layout/IconCircleList" loCatId="icon" qsTypeId="urn:microsoft.com/office/officeart/2005/8/quickstyle/simple1" qsCatId="simple" csTypeId="urn:microsoft.com/office/officeart/2005/8/colors/colorful1" csCatId="colorful" phldr="1"/>
      <dgm:spPr/>
      <dgm:t>
        <a:bodyPr/>
        <a:lstStyle/>
        <a:p>
          <a:endParaRPr lang="en-US"/>
        </a:p>
      </dgm:t>
    </dgm:pt>
    <dgm:pt modelId="{DDE2FC61-B79A-49CD-BB17-0CE0BF4FDAE6}">
      <dgm:prSet/>
      <dgm:spPr/>
      <dgm:t>
        <a:bodyPr/>
        <a:lstStyle/>
        <a:p>
          <a:pPr>
            <a:lnSpc>
              <a:spcPct val="100000"/>
            </a:lnSpc>
          </a:pPr>
          <a:r>
            <a:rPr lang="en-US" dirty="0"/>
            <a:t>Commit to the whole </a:t>
          </a:r>
          <a:r>
            <a:rPr lang="en-US" dirty="0" err="1"/>
            <a:t>programme</a:t>
          </a:r>
          <a:r>
            <a:rPr lang="en-US" dirty="0"/>
            <a:t>, keep to time – stay to the end </a:t>
          </a:r>
        </a:p>
      </dgm:t>
    </dgm:pt>
    <dgm:pt modelId="{08800663-A47F-4D36-A952-9C33D75D75DC}" type="parTrans" cxnId="{A1EA8850-03D0-42B7-9149-623031C95B3F}">
      <dgm:prSet/>
      <dgm:spPr/>
      <dgm:t>
        <a:bodyPr/>
        <a:lstStyle/>
        <a:p>
          <a:endParaRPr lang="en-US"/>
        </a:p>
      </dgm:t>
    </dgm:pt>
    <dgm:pt modelId="{53882D0C-2F09-4041-9F74-31FDAB53C677}" type="sibTrans" cxnId="{A1EA8850-03D0-42B7-9149-623031C95B3F}">
      <dgm:prSet/>
      <dgm:spPr/>
      <dgm:t>
        <a:bodyPr/>
        <a:lstStyle/>
        <a:p>
          <a:pPr>
            <a:lnSpc>
              <a:spcPct val="100000"/>
            </a:lnSpc>
          </a:pPr>
          <a:endParaRPr lang="en-US"/>
        </a:p>
      </dgm:t>
    </dgm:pt>
    <dgm:pt modelId="{0563AEA6-E8D1-490F-9ACC-76EA1B262969}">
      <dgm:prSet/>
      <dgm:spPr/>
      <dgm:t>
        <a:bodyPr/>
        <a:lstStyle/>
        <a:p>
          <a:pPr>
            <a:lnSpc>
              <a:spcPct val="100000"/>
            </a:lnSpc>
          </a:pPr>
          <a:r>
            <a:rPr lang="en-US" dirty="0"/>
            <a:t>Keep cameras on</a:t>
          </a:r>
        </a:p>
      </dgm:t>
    </dgm:pt>
    <dgm:pt modelId="{66CC686E-D567-4EA6-BC73-E06DEA622E65}" type="parTrans" cxnId="{91C9D2C9-C97A-477E-86C4-96212A33AC0D}">
      <dgm:prSet/>
      <dgm:spPr/>
      <dgm:t>
        <a:bodyPr/>
        <a:lstStyle/>
        <a:p>
          <a:endParaRPr lang="en-US"/>
        </a:p>
      </dgm:t>
    </dgm:pt>
    <dgm:pt modelId="{BE7A31D8-796D-44B9-8976-567633005C47}" type="sibTrans" cxnId="{91C9D2C9-C97A-477E-86C4-96212A33AC0D}">
      <dgm:prSet/>
      <dgm:spPr/>
      <dgm:t>
        <a:bodyPr/>
        <a:lstStyle/>
        <a:p>
          <a:pPr>
            <a:lnSpc>
              <a:spcPct val="100000"/>
            </a:lnSpc>
          </a:pPr>
          <a:endParaRPr lang="en-US"/>
        </a:p>
      </dgm:t>
    </dgm:pt>
    <dgm:pt modelId="{D3E1AF41-76FC-447B-9D6D-5B95B7FB8C58}">
      <dgm:prSet/>
      <dgm:spPr/>
      <dgm:t>
        <a:bodyPr/>
        <a:lstStyle/>
        <a:p>
          <a:pPr>
            <a:lnSpc>
              <a:spcPct val="100000"/>
            </a:lnSpc>
          </a:pPr>
          <a:r>
            <a:rPr lang="en-US" dirty="0"/>
            <a:t>Be an active participant in discussion and group </a:t>
          </a:r>
          <a:r>
            <a:rPr lang="en-GB" dirty="0"/>
            <a:t>tasks </a:t>
          </a:r>
          <a:endParaRPr lang="en-US" dirty="0"/>
        </a:p>
      </dgm:t>
    </dgm:pt>
    <dgm:pt modelId="{911A533B-35C4-41A5-B4DD-979B24544193}" type="parTrans" cxnId="{9F3D8822-F066-4FB6-99F9-69A6BE741E31}">
      <dgm:prSet/>
      <dgm:spPr/>
      <dgm:t>
        <a:bodyPr/>
        <a:lstStyle/>
        <a:p>
          <a:endParaRPr lang="en-US"/>
        </a:p>
      </dgm:t>
    </dgm:pt>
    <dgm:pt modelId="{F9E050FF-AE52-4622-9F90-582D84EBD419}" type="sibTrans" cxnId="{9F3D8822-F066-4FB6-99F9-69A6BE741E31}">
      <dgm:prSet/>
      <dgm:spPr/>
      <dgm:t>
        <a:bodyPr/>
        <a:lstStyle/>
        <a:p>
          <a:pPr>
            <a:lnSpc>
              <a:spcPct val="100000"/>
            </a:lnSpc>
          </a:pPr>
          <a:endParaRPr lang="en-US"/>
        </a:p>
      </dgm:t>
    </dgm:pt>
    <dgm:pt modelId="{EF6D3325-A67E-458C-B204-0A5AD12BB128}">
      <dgm:prSet/>
      <dgm:spPr/>
      <dgm:t>
        <a:bodyPr/>
        <a:lstStyle/>
        <a:p>
          <a:pPr>
            <a:lnSpc>
              <a:spcPct val="100000"/>
            </a:lnSpc>
          </a:pPr>
          <a:r>
            <a:rPr lang="en-US" dirty="0"/>
            <a:t>Ensure they cannot be interrupted or overheard.</a:t>
          </a:r>
        </a:p>
      </dgm:t>
    </dgm:pt>
    <dgm:pt modelId="{0D9E2C40-C848-4B10-BD98-068F44F13834}" type="parTrans" cxnId="{DB04499A-9806-413A-A2BA-C48D27ABB99C}">
      <dgm:prSet/>
      <dgm:spPr/>
      <dgm:t>
        <a:bodyPr/>
        <a:lstStyle/>
        <a:p>
          <a:endParaRPr lang="en-US"/>
        </a:p>
      </dgm:t>
    </dgm:pt>
    <dgm:pt modelId="{F025901B-ECB6-47BE-927D-68BA77194946}" type="sibTrans" cxnId="{DB04499A-9806-413A-A2BA-C48D27ABB99C}">
      <dgm:prSet/>
      <dgm:spPr/>
      <dgm:t>
        <a:bodyPr/>
        <a:lstStyle/>
        <a:p>
          <a:pPr>
            <a:lnSpc>
              <a:spcPct val="100000"/>
            </a:lnSpc>
          </a:pPr>
          <a:endParaRPr lang="en-US"/>
        </a:p>
      </dgm:t>
    </dgm:pt>
    <dgm:pt modelId="{9A101E45-1A89-4B3D-9375-AF60BCAEAEA3}" type="pres">
      <dgm:prSet presAssocID="{13192DAA-9177-4CF4-83DC-90B777B50528}" presName="root" presStyleCnt="0">
        <dgm:presLayoutVars>
          <dgm:dir/>
          <dgm:resizeHandles val="exact"/>
        </dgm:presLayoutVars>
      </dgm:prSet>
      <dgm:spPr/>
    </dgm:pt>
    <dgm:pt modelId="{01B95C80-1583-42C5-9773-DD281FA22705}" type="pres">
      <dgm:prSet presAssocID="{13192DAA-9177-4CF4-83DC-90B777B50528}" presName="container" presStyleCnt="0">
        <dgm:presLayoutVars>
          <dgm:dir/>
          <dgm:resizeHandles val="exact"/>
        </dgm:presLayoutVars>
      </dgm:prSet>
      <dgm:spPr/>
    </dgm:pt>
    <dgm:pt modelId="{A3AFB2A5-CDCD-48E5-9D05-8442195E1AA4}" type="pres">
      <dgm:prSet presAssocID="{DDE2FC61-B79A-49CD-BB17-0CE0BF4FDAE6}" presName="compNode" presStyleCnt="0"/>
      <dgm:spPr/>
    </dgm:pt>
    <dgm:pt modelId="{33D5007A-0E75-4602-94BF-D99EEE7D5670}" type="pres">
      <dgm:prSet presAssocID="{DDE2FC61-B79A-49CD-BB17-0CE0BF4FDAE6}" presName="iconBgRect" presStyleLbl="bgShp" presStyleIdx="0" presStyleCnt="4"/>
      <dgm:spPr/>
    </dgm:pt>
    <dgm:pt modelId="{3EBF9BBA-97B5-4E86-9048-3C86B7E8BF98}" type="pres">
      <dgm:prSet presAssocID="{DDE2FC61-B79A-49CD-BB17-0CE0BF4FDAE6}"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Watch with solid fill"/>
        </a:ext>
      </dgm:extLst>
    </dgm:pt>
    <dgm:pt modelId="{33F26730-4678-402E-B628-C74F36D8DE0C}" type="pres">
      <dgm:prSet presAssocID="{DDE2FC61-B79A-49CD-BB17-0CE0BF4FDAE6}" presName="spaceRect" presStyleCnt="0"/>
      <dgm:spPr/>
    </dgm:pt>
    <dgm:pt modelId="{E62F3FF9-674F-4D54-B6D9-2154C81C70BC}" type="pres">
      <dgm:prSet presAssocID="{DDE2FC61-B79A-49CD-BB17-0CE0BF4FDAE6}" presName="textRect" presStyleLbl="revTx" presStyleIdx="0" presStyleCnt="4">
        <dgm:presLayoutVars>
          <dgm:chMax val="1"/>
          <dgm:chPref val="1"/>
        </dgm:presLayoutVars>
      </dgm:prSet>
      <dgm:spPr/>
    </dgm:pt>
    <dgm:pt modelId="{10AE4BCE-4E90-4A4E-935C-F274CB32F685}" type="pres">
      <dgm:prSet presAssocID="{53882D0C-2F09-4041-9F74-31FDAB53C677}" presName="sibTrans" presStyleLbl="sibTrans2D1" presStyleIdx="0" presStyleCnt="0"/>
      <dgm:spPr/>
    </dgm:pt>
    <dgm:pt modelId="{CB2EEC97-AD5F-4209-B97F-708C27FEB58B}" type="pres">
      <dgm:prSet presAssocID="{0563AEA6-E8D1-490F-9ACC-76EA1B262969}" presName="compNode" presStyleCnt="0"/>
      <dgm:spPr/>
    </dgm:pt>
    <dgm:pt modelId="{EF3CCD74-DD43-4707-BE2C-26289D08B157}" type="pres">
      <dgm:prSet presAssocID="{0563AEA6-E8D1-490F-9ACC-76EA1B262969}" presName="iconBgRect" presStyleLbl="bgShp" presStyleIdx="1" presStyleCnt="4"/>
      <dgm:spPr/>
    </dgm:pt>
    <dgm:pt modelId="{3DA3CE74-B9B3-4F95-A07D-0151F64B3522}" type="pres">
      <dgm:prSet presAssocID="{0563AEA6-E8D1-490F-9ACC-76EA1B262969}"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amera outline"/>
        </a:ext>
      </dgm:extLst>
    </dgm:pt>
    <dgm:pt modelId="{937E8712-7EFC-466A-AEC6-91A287EB32BF}" type="pres">
      <dgm:prSet presAssocID="{0563AEA6-E8D1-490F-9ACC-76EA1B262969}" presName="spaceRect" presStyleCnt="0"/>
      <dgm:spPr/>
    </dgm:pt>
    <dgm:pt modelId="{5366A1AB-262A-4C63-B770-3B48D8AA952F}" type="pres">
      <dgm:prSet presAssocID="{0563AEA6-E8D1-490F-9ACC-76EA1B262969}" presName="textRect" presStyleLbl="revTx" presStyleIdx="1" presStyleCnt="4">
        <dgm:presLayoutVars>
          <dgm:chMax val="1"/>
          <dgm:chPref val="1"/>
        </dgm:presLayoutVars>
      </dgm:prSet>
      <dgm:spPr/>
    </dgm:pt>
    <dgm:pt modelId="{A269DB75-ECED-4ECB-8FA8-BCCC8B876314}" type="pres">
      <dgm:prSet presAssocID="{BE7A31D8-796D-44B9-8976-567633005C47}" presName="sibTrans" presStyleLbl="sibTrans2D1" presStyleIdx="0" presStyleCnt="0"/>
      <dgm:spPr/>
    </dgm:pt>
    <dgm:pt modelId="{3E733DDE-AB56-400E-B909-DBC619EE3DAD}" type="pres">
      <dgm:prSet presAssocID="{D3E1AF41-76FC-447B-9D6D-5B95B7FB8C58}" presName="compNode" presStyleCnt="0"/>
      <dgm:spPr/>
    </dgm:pt>
    <dgm:pt modelId="{EFA7DAE5-BF11-415A-A8B9-6637A2D2CE13}" type="pres">
      <dgm:prSet presAssocID="{D3E1AF41-76FC-447B-9D6D-5B95B7FB8C58}" presName="iconBgRect" presStyleLbl="bgShp" presStyleIdx="2" presStyleCnt="4" custLinFactNeighborX="2872" custLinFactNeighborY="-39759"/>
      <dgm:spPr/>
    </dgm:pt>
    <dgm:pt modelId="{A72133C6-5A21-4AAF-B8CE-79A02E0A5F3E}" type="pres">
      <dgm:prSet presAssocID="{D3E1AF41-76FC-447B-9D6D-5B95B7FB8C58}" presName="iconRect" presStyleLbl="node1" presStyleIdx="2" presStyleCnt="4" custLinFactNeighborX="7658" custLinFactNeighborY="-8309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eeting outline"/>
        </a:ext>
      </dgm:extLst>
    </dgm:pt>
    <dgm:pt modelId="{BA686C22-3232-450B-9CA0-D2EDDE375896}" type="pres">
      <dgm:prSet presAssocID="{D3E1AF41-76FC-447B-9D6D-5B95B7FB8C58}" presName="spaceRect" presStyleCnt="0"/>
      <dgm:spPr/>
    </dgm:pt>
    <dgm:pt modelId="{6A9D3847-8A67-4724-98A5-0DA0FEB143A7}" type="pres">
      <dgm:prSet presAssocID="{D3E1AF41-76FC-447B-9D6D-5B95B7FB8C58}" presName="textRect" presStyleLbl="revTx" presStyleIdx="2" presStyleCnt="4" custLinFactNeighborY="-43065">
        <dgm:presLayoutVars>
          <dgm:chMax val="1"/>
          <dgm:chPref val="1"/>
        </dgm:presLayoutVars>
      </dgm:prSet>
      <dgm:spPr/>
    </dgm:pt>
    <dgm:pt modelId="{7D9AC6E7-5B7C-4CEF-8A05-2F47E9977998}" type="pres">
      <dgm:prSet presAssocID="{F9E050FF-AE52-4622-9F90-582D84EBD419}" presName="sibTrans" presStyleLbl="sibTrans2D1" presStyleIdx="0" presStyleCnt="0"/>
      <dgm:spPr/>
    </dgm:pt>
    <dgm:pt modelId="{391E1298-F757-4B33-BA22-7A6E232AE14D}" type="pres">
      <dgm:prSet presAssocID="{EF6D3325-A67E-458C-B204-0A5AD12BB128}" presName="compNode" presStyleCnt="0"/>
      <dgm:spPr/>
    </dgm:pt>
    <dgm:pt modelId="{EE318DE4-2208-49F6-BEAC-97D5BC80A49F}" type="pres">
      <dgm:prSet presAssocID="{EF6D3325-A67E-458C-B204-0A5AD12BB128}" presName="iconBgRect" presStyleLbl="bgShp" presStyleIdx="3" presStyleCnt="4" custLinFactNeighborY="-40194"/>
      <dgm:spPr/>
    </dgm:pt>
    <dgm:pt modelId="{E260D4FC-6155-4872-8308-578F9BB1820B}" type="pres">
      <dgm:prSet presAssocID="{EF6D3325-A67E-458C-B204-0A5AD12BB128}" presName="iconRect" presStyleLbl="node1" presStyleIdx="3" presStyleCnt="4" custLinFactNeighborX="1650" custLinFactNeighborY="-69309"/>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arketing outline"/>
        </a:ext>
      </dgm:extLst>
    </dgm:pt>
    <dgm:pt modelId="{42790C39-D385-438F-831C-6C79548A3920}" type="pres">
      <dgm:prSet presAssocID="{EF6D3325-A67E-458C-B204-0A5AD12BB128}" presName="spaceRect" presStyleCnt="0"/>
      <dgm:spPr/>
    </dgm:pt>
    <dgm:pt modelId="{16670715-277D-4E88-A650-E8518CECAF74}" type="pres">
      <dgm:prSet presAssocID="{EF6D3325-A67E-458C-B204-0A5AD12BB128}" presName="textRect" presStyleLbl="revTx" presStyleIdx="3" presStyleCnt="4" custLinFactNeighborY="-43065">
        <dgm:presLayoutVars>
          <dgm:chMax val="1"/>
          <dgm:chPref val="1"/>
        </dgm:presLayoutVars>
      </dgm:prSet>
      <dgm:spPr/>
    </dgm:pt>
  </dgm:ptLst>
  <dgm:cxnLst>
    <dgm:cxn modelId="{9F3D8822-F066-4FB6-99F9-69A6BE741E31}" srcId="{13192DAA-9177-4CF4-83DC-90B777B50528}" destId="{D3E1AF41-76FC-447B-9D6D-5B95B7FB8C58}" srcOrd="2" destOrd="0" parTransId="{911A533B-35C4-41A5-B4DD-979B24544193}" sibTransId="{F9E050FF-AE52-4622-9F90-582D84EBD419}"/>
    <dgm:cxn modelId="{BC3AB330-1786-4FDD-A97E-E58F3DF8BC47}" type="presOf" srcId="{0563AEA6-E8D1-490F-9ACC-76EA1B262969}" destId="{5366A1AB-262A-4C63-B770-3B48D8AA952F}" srcOrd="0" destOrd="0" presId="urn:microsoft.com/office/officeart/2018/2/layout/IconCircleList"/>
    <dgm:cxn modelId="{E665E43D-6717-40D3-AE0C-7B294BC43D6F}" type="presOf" srcId="{BE7A31D8-796D-44B9-8976-567633005C47}" destId="{A269DB75-ECED-4ECB-8FA8-BCCC8B876314}" srcOrd="0" destOrd="0" presId="urn:microsoft.com/office/officeart/2018/2/layout/IconCircleList"/>
    <dgm:cxn modelId="{A1EA8850-03D0-42B7-9149-623031C95B3F}" srcId="{13192DAA-9177-4CF4-83DC-90B777B50528}" destId="{DDE2FC61-B79A-49CD-BB17-0CE0BF4FDAE6}" srcOrd="0" destOrd="0" parTransId="{08800663-A47F-4D36-A952-9C33D75D75DC}" sibTransId="{53882D0C-2F09-4041-9F74-31FDAB53C677}"/>
    <dgm:cxn modelId="{71C2F283-B3A6-40AC-9BA9-BFAAEDAA724B}" type="presOf" srcId="{13192DAA-9177-4CF4-83DC-90B777B50528}" destId="{9A101E45-1A89-4B3D-9375-AF60BCAEAEA3}" srcOrd="0" destOrd="0" presId="urn:microsoft.com/office/officeart/2018/2/layout/IconCircleList"/>
    <dgm:cxn modelId="{DB04499A-9806-413A-A2BA-C48D27ABB99C}" srcId="{13192DAA-9177-4CF4-83DC-90B777B50528}" destId="{EF6D3325-A67E-458C-B204-0A5AD12BB128}" srcOrd="3" destOrd="0" parTransId="{0D9E2C40-C848-4B10-BD98-068F44F13834}" sibTransId="{F025901B-ECB6-47BE-927D-68BA77194946}"/>
    <dgm:cxn modelId="{ABF1799B-A22A-41E6-AA46-DBEE89D4F299}" type="presOf" srcId="{DDE2FC61-B79A-49CD-BB17-0CE0BF4FDAE6}" destId="{E62F3FF9-674F-4D54-B6D9-2154C81C70BC}" srcOrd="0" destOrd="0" presId="urn:microsoft.com/office/officeart/2018/2/layout/IconCircleList"/>
    <dgm:cxn modelId="{E9E06EC5-A0D6-4ADF-A527-3AD12FF8265B}" type="presOf" srcId="{53882D0C-2F09-4041-9F74-31FDAB53C677}" destId="{10AE4BCE-4E90-4A4E-935C-F274CB32F685}" srcOrd="0" destOrd="0" presId="urn:microsoft.com/office/officeart/2018/2/layout/IconCircleList"/>
    <dgm:cxn modelId="{91C9D2C9-C97A-477E-86C4-96212A33AC0D}" srcId="{13192DAA-9177-4CF4-83DC-90B777B50528}" destId="{0563AEA6-E8D1-490F-9ACC-76EA1B262969}" srcOrd="1" destOrd="0" parTransId="{66CC686E-D567-4EA6-BC73-E06DEA622E65}" sibTransId="{BE7A31D8-796D-44B9-8976-567633005C47}"/>
    <dgm:cxn modelId="{FD21BAD5-2F51-4B80-909D-3FE2BCFC0E87}" type="presOf" srcId="{F9E050FF-AE52-4622-9F90-582D84EBD419}" destId="{7D9AC6E7-5B7C-4CEF-8A05-2F47E9977998}" srcOrd="0" destOrd="0" presId="urn:microsoft.com/office/officeart/2018/2/layout/IconCircleList"/>
    <dgm:cxn modelId="{F8A252F2-D8C6-42CC-BB1A-B4EEC9485074}" type="presOf" srcId="{EF6D3325-A67E-458C-B204-0A5AD12BB128}" destId="{16670715-277D-4E88-A650-E8518CECAF74}" srcOrd="0" destOrd="0" presId="urn:microsoft.com/office/officeart/2018/2/layout/IconCircleList"/>
    <dgm:cxn modelId="{98597EFA-7D75-4911-BAE3-BF4C568F136A}" type="presOf" srcId="{D3E1AF41-76FC-447B-9D6D-5B95B7FB8C58}" destId="{6A9D3847-8A67-4724-98A5-0DA0FEB143A7}" srcOrd="0" destOrd="0" presId="urn:microsoft.com/office/officeart/2018/2/layout/IconCircleList"/>
    <dgm:cxn modelId="{09DA2932-B9DC-4066-9D2B-455BB19FE68B}" type="presParOf" srcId="{9A101E45-1A89-4B3D-9375-AF60BCAEAEA3}" destId="{01B95C80-1583-42C5-9773-DD281FA22705}" srcOrd="0" destOrd="0" presId="urn:microsoft.com/office/officeart/2018/2/layout/IconCircleList"/>
    <dgm:cxn modelId="{29854A9F-5A3B-469B-B2B2-07C5B2F9D796}" type="presParOf" srcId="{01B95C80-1583-42C5-9773-DD281FA22705}" destId="{A3AFB2A5-CDCD-48E5-9D05-8442195E1AA4}" srcOrd="0" destOrd="0" presId="urn:microsoft.com/office/officeart/2018/2/layout/IconCircleList"/>
    <dgm:cxn modelId="{68545BCC-BA2E-459D-BBCA-52A9D734955B}" type="presParOf" srcId="{A3AFB2A5-CDCD-48E5-9D05-8442195E1AA4}" destId="{33D5007A-0E75-4602-94BF-D99EEE7D5670}" srcOrd="0" destOrd="0" presId="urn:microsoft.com/office/officeart/2018/2/layout/IconCircleList"/>
    <dgm:cxn modelId="{09DEC021-6BD3-45C1-8F14-1BDCDDE550FB}" type="presParOf" srcId="{A3AFB2A5-CDCD-48E5-9D05-8442195E1AA4}" destId="{3EBF9BBA-97B5-4E86-9048-3C86B7E8BF98}" srcOrd="1" destOrd="0" presId="urn:microsoft.com/office/officeart/2018/2/layout/IconCircleList"/>
    <dgm:cxn modelId="{AFFA3545-F8A8-4FF2-B4FF-BCABBCB47CFC}" type="presParOf" srcId="{A3AFB2A5-CDCD-48E5-9D05-8442195E1AA4}" destId="{33F26730-4678-402E-B628-C74F36D8DE0C}" srcOrd="2" destOrd="0" presId="urn:microsoft.com/office/officeart/2018/2/layout/IconCircleList"/>
    <dgm:cxn modelId="{CE0C1DCD-1672-49B7-A995-AC85E720CDEB}" type="presParOf" srcId="{A3AFB2A5-CDCD-48E5-9D05-8442195E1AA4}" destId="{E62F3FF9-674F-4D54-B6D9-2154C81C70BC}" srcOrd="3" destOrd="0" presId="urn:microsoft.com/office/officeart/2018/2/layout/IconCircleList"/>
    <dgm:cxn modelId="{18826057-62A6-4D15-ABD8-0FF1A9BC91E8}" type="presParOf" srcId="{01B95C80-1583-42C5-9773-DD281FA22705}" destId="{10AE4BCE-4E90-4A4E-935C-F274CB32F685}" srcOrd="1" destOrd="0" presId="urn:microsoft.com/office/officeart/2018/2/layout/IconCircleList"/>
    <dgm:cxn modelId="{C4232FE3-021E-47B4-8348-1821E08A83EB}" type="presParOf" srcId="{01B95C80-1583-42C5-9773-DD281FA22705}" destId="{CB2EEC97-AD5F-4209-B97F-708C27FEB58B}" srcOrd="2" destOrd="0" presId="urn:microsoft.com/office/officeart/2018/2/layout/IconCircleList"/>
    <dgm:cxn modelId="{DB9CB8CB-87AD-4E0D-88C8-F02651A350AC}" type="presParOf" srcId="{CB2EEC97-AD5F-4209-B97F-708C27FEB58B}" destId="{EF3CCD74-DD43-4707-BE2C-26289D08B157}" srcOrd="0" destOrd="0" presId="urn:microsoft.com/office/officeart/2018/2/layout/IconCircleList"/>
    <dgm:cxn modelId="{322BEE3A-2C52-4AFF-B75C-B68EFDDEA7A1}" type="presParOf" srcId="{CB2EEC97-AD5F-4209-B97F-708C27FEB58B}" destId="{3DA3CE74-B9B3-4F95-A07D-0151F64B3522}" srcOrd="1" destOrd="0" presId="urn:microsoft.com/office/officeart/2018/2/layout/IconCircleList"/>
    <dgm:cxn modelId="{C124CE79-5874-4BED-8CB0-892D7D6A2B91}" type="presParOf" srcId="{CB2EEC97-AD5F-4209-B97F-708C27FEB58B}" destId="{937E8712-7EFC-466A-AEC6-91A287EB32BF}" srcOrd="2" destOrd="0" presId="urn:microsoft.com/office/officeart/2018/2/layout/IconCircleList"/>
    <dgm:cxn modelId="{C4FFC404-3C28-4127-A17D-419D6A1934A1}" type="presParOf" srcId="{CB2EEC97-AD5F-4209-B97F-708C27FEB58B}" destId="{5366A1AB-262A-4C63-B770-3B48D8AA952F}" srcOrd="3" destOrd="0" presId="urn:microsoft.com/office/officeart/2018/2/layout/IconCircleList"/>
    <dgm:cxn modelId="{FA3262AB-4519-4938-854D-CFEFC04EFABE}" type="presParOf" srcId="{01B95C80-1583-42C5-9773-DD281FA22705}" destId="{A269DB75-ECED-4ECB-8FA8-BCCC8B876314}" srcOrd="3" destOrd="0" presId="urn:microsoft.com/office/officeart/2018/2/layout/IconCircleList"/>
    <dgm:cxn modelId="{A7679425-DD60-4306-9760-BE3281286226}" type="presParOf" srcId="{01B95C80-1583-42C5-9773-DD281FA22705}" destId="{3E733DDE-AB56-400E-B909-DBC619EE3DAD}" srcOrd="4" destOrd="0" presId="urn:microsoft.com/office/officeart/2018/2/layout/IconCircleList"/>
    <dgm:cxn modelId="{5589D019-178D-4900-B350-5609E901282C}" type="presParOf" srcId="{3E733DDE-AB56-400E-B909-DBC619EE3DAD}" destId="{EFA7DAE5-BF11-415A-A8B9-6637A2D2CE13}" srcOrd="0" destOrd="0" presId="urn:microsoft.com/office/officeart/2018/2/layout/IconCircleList"/>
    <dgm:cxn modelId="{23BDEEEC-5924-4D07-98D6-4DC3DE34C2CA}" type="presParOf" srcId="{3E733DDE-AB56-400E-B909-DBC619EE3DAD}" destId="{A72133C6-5A21-4AAF-B8CE-79A02E0A5F3E}" srcOrd="1" destOrd="0" presId="urn:microsoft.com/office/officeart/2018/2/layout/IconCircleList"/>
    <dgm:cxn modelId="{84037B0F-9FEB-4F96-8F51-C5B2DEF5E1A9}" type="presParOf" srcId="{3E733DDE-AB56-400E-B909-DBC619EE3DAD}" destId="{BA686C22-3232-450B-9CA0-D2EDDE375896}" srcOrd="2" destOrd="0" presId="urn:microsoft.com/office/officeart/2018/2/layout/IconCircleList"/>
    <dgm:cxn modelId="{B92D1FE6-9454-46B7-B779-DE4E3A2AD90E}" type="presParOf" srcId="{3E733DDE-AB56-400E-B909-DBC619EE3DAD}" destId="{6A9D3847-8A67-4724-98A5-0DA0FEB143A7}" srcOrd="3" destOrd="0" presId="urn:microsoft.com/office/officeart/2018/2/layout/IconCircleList"/>
    <dgm:cxn modelId="{54BBB23A-450B-4A6A-93C9-84532B5726FE}" type="presParOf" srcId="{01B95C80-1583-42C5-9773-DD281FA22705}" destId="{7D9AC6E7-5B7C-4CEF-8A05-2F47E9977998}" srcOrd="5" destOrd="0" presId="urn:microsoft.com/office/officeart/2018/2/layout/IconCircleList"/>
    <dgm:cxn modelId="{2587FA0D-C2D5-409F-A12A-A4CDC6724F83}" type="presParOf" srcId="{01B95C80-1583-42C5-9773-DD281FA22705}" destId="{391E1298-F757-4B33-BA22-7A6E232AE14D}" srcOrd="6" destOrd="0" presId="urn:microsoft.com/office/officeart/2018/2/layout/IconCircleList"/>
    <dgm:cxn modelId="{B164D953-A2CC-4FB7-811A-276E6BB6D380}" type="presParOf" srcId="{391E1298-F757-4B33-BA22-7A6E232AE14D}" destId="{EE318DE4-2208-49F6-BEAC-97D5BC80A49F}" srcOrd="0" destOrd="0" presId="urn:microsoft.com/office/officeart/2018/2/layout/IconCircleList"/>
    <dgm:cxn modelId="{2FCC710C-D191-4231-BFC7-1069BE1CAC41}" type="presParOf" srcId="{391E1298-F757-4B33-BA22-7A6E232AE14D}" destId="{E260D4FC-6155-4872-8308-578F9BB1820B}" srcOrd="1" destOrd="0" presId="urn:microsoft.com/office/officeart/2018/2/layout/IconCircleList"/>
    <dgm:cxn modelId="{61699A5A-746B-4F8D-BEFC-970E1BEC39C7}" type="presParOf" srcId="{391E1298-F757-4B33-BA22-7A6E232AE14D}" destId="{42790C39-D385-438F-831C-6C79548A3920}" srcOrd="2" destOrd="0" presId="urn:microsoft.com/office/officeart/2018/2/layout/IconCircleList"/>
    <dgm:cxn modelId="{4C13936F-699F-4E59-806C-0A076AADBF30}" type="presParOf" srcId="{391E1298-F757-4B33-BA22-7A6E232AE14D}" destId="{16670715-277D-4E88-A650-E8518CECAF74}"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61B8BEF-C75C-4D90-A0FE-89309D0356D6}" type="doc">
      <dgm:prSet loTypeId="urn:microsoft.com/office/officeart/2016/7/layout/VerticalSolidActionList" loCatId="List" qsTypeId="urn:microsoft.com/office/officeart/2005/8/quickstyle/simple2" qsCatId="simple" csTypeId="urn:microsoft.com/office/officeart/2005/8/colors/accent1_2" csCatId="accent1"/>
      <dgm:spPr/>
      <dgm:t>
        <a:bodyPr/>
        <a:lstStyle/>
        <a:p>
          <a:endParaRPr lang="en-US"/>
        </a:p>
      </dgm:t>
    </dgm:pt>
    <dgm:pt modelId="{9A692CCB-42BF-4108-AFD2-3D2F263A7EC8}">
      <dgm:prSet/>
      <dgm:spPr/>
      <dgm:t>
        <a:bodyPr/>
        <a:lstStyle/>
        <a:p>
          <a:r>
            <a:rPr lang="en-US" dirty="0"/>
            <a:t>Ensure</a:t>
          </a:r>
        </a:p>
      </dgm:t>
    </dgm:pt>
    <dgm:pt modelId="{81953C63-EA84-46B1-B601-8E2ECA57DA7D}" type="parTrans" cxnId="{4F3D3FA7-3F65-473F-A697-0C604BCD2B4C}">
      <dgm:prSet/>
      <dgm:spPr/>
      <dgm:t>
        <a:bodyPr/>
        <a:lstStyle/>
        <a:p>
          <a:endParaRPr lang="en-US"/>
        </a:p>
      </dgm:t>
    </dgm:pt>
    <dgm:pt modelId="{E112E5FE-B122-40E3-A9B0-9B2C26B00209}" type="sibTrans" cxnId="{4F3D3FA7-3F65-473F-A697-0C604BCD2B4C}">
      <dgm:prSet/>
      <dgm:spPr/>
      <dgm:t>
        <a:bodyPr/>
        <a:lstStyle/>
        <a:p>
          <a:endParaRPr lang="en-US"/>
        </a:p>
      </dgm:t>
    </dgm:pt>
    <dgm:pt modelId="{6E0E5988-5F78-40AA-8F96-78F49D40E4C2}">
      <dgm:prSet/>
      <dgm:spPr/>
      <dgm:t>
        <a:bodyPr/>
        <a:lstStyle/>
        <a:p>
          <a:r>
            <a:rPr lang="en-US"/>
            <a:t>Ensure your practice lead’s time is protected to attend</a:t>
          </a:r>
        </a:p>
      </dgm:t>
    </dgm:pt>
    <dgm:pt modelId="{C80206B0-3135-4F85-860E-0419553FC1DD}" type="parTrans" cxnId="{968C3D6B-9A8C-4F23-BA13-FACFFDF8B5DD}">
      <dgm:prSet/>
      <dgm:spPr/>
      <dgm:t>
        <a:bodyPr/>
        <a:lstStyle/>
        <a:p>
          <a:endParaRPr lang="en-US"/>
        </a:p>
      </dgm:t>
    </dgm:pt>
    <dgm:pt modelId="{CEA6581C-968E-4257-8C66-2176EEA974EC}" type="sibTrans" cxnId="{968C3D6B-9A8C-4F23-BA13-FACFFDF8B5DD}">
      <dgm:prSet/>
      <dgm:spPr/>
      <dgm:t>
        <a:bodyPr/>
        <a:lstStyle/>
        <a:p>
          <a:endParaRPr lang="en-US"/>
        </a:p>
      </dgm:t>
    </dgm:pt>
    <dgm:pt modelId="{9132A81E-52C8-451F-9500-0010A5CED8C3}">
      <dgm:prSet/>
      <dgm:spPr/>
      <dgm:t>
        <a:bodyPr/>
        <a:lstStyle/>
        <a:p>
          <a:r>
            <a:rPr lang="en-US"/>
            <a:t>Ensure</a:t>
          </a:r>
        </a:p>
      </dgm:t>
    </dgm:pt>
    <dgm:pt modelId="{174E1F16-9BCA-4F16-9364-06C5DE82E631}" type="parTrans" cxnId="{76C516E9-BB34-491E-AFF0-6854DA8707A9}">
      <dgm:prSet/>
      <dgm:spPr/>
      <dgm:t>
        <a:bodyPr/>
        <a:lstStyle/>
        <a:p>
          <a:endParaRPr lang="en-US"/>
        </a:p>
      </dgm:t>
    </dgm:pt>
    <dgm:pt modelId="{6FEFA868-F242-4A45-A424-76B221A733EC}" type="sibTrans" cxnId="{76C516E9-BB34-491E-AFF0-6854DA8707A9}">
      <dgm:prSet/>
      <dgm:spPr/>
      <dgm:t>
        <a:bodyPr/>
        <a:lstStyle/>
        <a:p>
          <a:endParaRPr lang="en-US"/>
        </a:p>
      </dgm:t>
    </dgm:pt>
    <dgm:pt modelId="{4D099238-855C-4170-9E14-AC4DE8F0DA2A}">
      <dgm:prSet/>
      <dgm:spPr/>
      <dgm:t>
        <a:bodyPr/>
        <a:lstStyle/>
        <a:p>
          <a:r>
            <a:rPr lang="en-US"/>
            <a:t>Ensure your practice lead is able to commit to the 11-month programme and beyond</a:t>
          </a:r>
        </a:p>
      </dgm:t>
    </dgm:pt>
    <dgm:pt modelId="{FD5093BA-FBCE-46BD-9E81-A299E7C9EF3C}" type="parTrans" cxnId="{CF6CDA1C-371D-4EC4-AA50-F753677418B9}">
      <dgm:prSet/>
      <dgm:spPr/>
      <dgm:t>
        <a:bodyPr/>
        <a:lstStyle/>
        <a:p>
          <a:endParaRPr lang="en-US"/>
        </a:p>
      </dgm:t>
    </dgm:pt>
    <dgm:pt modelId="{7A19B7F6-2164-4022-A608-00E1EEA334F4}" type="sibTrans" cxnId="{CF6CDA1C-371D-4EC4-AA50-F753677418B9}">
      <dgm:prSet/>
      <dgm:spPr/>
      <dgm:t>
        <a:bodyPr/>
        <a:lstStyle/>
        <a:p>
          <a:endParaRPr lang="en-US"/>
        </a:p>
      </dgm:t>
    </dgm:pt>
    <dgm:pt modelId="{179EFE9A-8DA2-4AD5-87D2-7172A5F2B7D5}">
      <dgm:prSet/>
      <dgm:spPr/>
      <dgm:t>
        <a:bodyPr/>
        <a:lstStyle/>
        <a:p>
          <a:r>
            <a:rPr lang="en-US"/>
            <a:t>Ensure</a:t>
          </a:r>
        </a:p>
      </dgm:t>
    </dgm:pt>
    <dgm:pt modelId="{E76A2465-E469-419B-AEC6-A8331E91985A}" type="parTrans" cxnId="{1A1046C6-C1D6-483C-9488-6B4E71ED64FC}">
      <dgm:prSet/>
      <dgm:spPr/>
      <dgm:t>
        <a:bodyPr/>
        <a:lstStyle/>
        <a:p>
          <a:endParaRPr lang="en-US"/>
        </a:p>
      </dgm:t>
    </dgm:pt>
    <dgm:pt modelId="{7CD9A602-EC5C-4D7C-8325-1A1FB2D5ADBD}" type="sibTrans" cxnId="{1A1046C6-C1D6-483C-9488-6B4E71ED64FC}">
      <dgm:prSet/>
      <dgm:spPr/>
      <dgm:t>
        <a:bodyPr/>
        <a:lstStyle/>
        <a:p>
          <a:endParaRPr lang="en-US"/>
        </a:p>
      </dgm:t>
    </dgm:pt>
    <dgm:pt modelId="{97349CC3-1838-4DF5-ACE1-3B941AA52CBF}">
      <dgm:prSet/>
      <dgm:spPr/>
      <dgm:t>
        <a:bodyPr/>
        <a:lstStyle/>
        <a:p>
          <a:r>
            <a:rPr lang="en-US"/>
            <a:t>Ensure your practice leads understand your organisation’s expectations of them</a:t>
          </a:r>
        </a:p>
      </dgm:t>
    </dgm:pt>
    <dgm:pt modelId="{9551211E-D4C3-49FA-BF45-E55A540FB1E3}" type="parTrans" cxnId="{6D21E5FC-96FA-4715-8953-6B08DCBF26C3}">
      <dgm:prSet/>
      <dgm:spPr/>
      <dgm:t>
        <a:bodyPr/>
        <a:lstStyle/>
        <a:p>
          <a:endParaRPr lang="en-US"/>
        </a:p>
      </dgm:t>
    </dgm:pt>
    <dgm:pt modelId="{1F2E72C6-7646-4281-B117-F861AEA3F1E2}" type="sibTrans" cxnId="{6D21E5FC-96FA-4715-8953-6B08DCBF26C3}">
      <dgm:prSet/>
      <dgm:spPr/>
      <dgm:t>
        <a:bodyPr/>
        <a:lstStyle/>
        <a:p>
          <a:endParaRPr lang="en-US"/>
        </a:p>
      </dgm:t>
    </dgm:pt>
    <dgm:pt modelId="{6605867E-C453-4585-A58E-2ED6CF3B7902}">
      <dgm:prSet/>
      <dgm:spPr/>
      <dgm:t>
        <a:bodyPr/>
        <a:lstStyle/>
        <a:p>
          <a:r>
            <a:rPr lang="en-US"/>
            <a:t>Ensure</a:t>
          </a:r>
        </a:p>
      </dgm:t>
    </dgm:pt>
    <dgm:pt modelId="{72305626-CC6B-4B02-A95C-22C529A85D71}" type="parTrans" cxnId="{4E17068E-59BC-411A-8A6B-E96BCE743906}">
      <dgm:prSet/>
      <dgm:spPr/>
      <dgm:t>
        <a:bodyPr/>
        <a:lstStyle/>
        <a:p>
          <a:endParaRPr lang="en-US"/>
        </a:p>
      </dgm:t>
    </dgm:pt>
    <dgm:pt modelId="{B058AE7A-63BF-47EA-A3AA-437C7EDCA98C}" type="sibTrans" cxnId="{4E17068E-59BC-411A-8A6B-E96BCE743906}">
      <dgm:prSet/>
      <dgm:spPr/>
      <dgm:t>
        <a:bodyPr/>
        <a:lstStyle/>
        <a:p>
          <a:endParaRPr lang="en-US"/>
        </a:p>
      </dgm:t>
    </dgm:pt>
    <dgm:pt modelId="{D235F6DD-4E07-4DEC-BDA6-3CD3950BD6D5}">
      <dgm:prSet/>
      <dgm:spPr/>
      <dgm:t>
        <a:bodyPr/>
        <a:lstStyle/>
        <a:p>
          <a:r>
            <a:rPr lang="en-US"/>
            <a:t>Ensure your practice lead is given opportunity to disseminate their learning</a:t>
          </a:r>
        </a:p>
      </dgm:t>
    </dgm:pt>
    <dgm:pt modelId="{D8A8088D-139E-4EC0-A57E-AF8EA7779566}" type="parTrans" cxnId="{B5F1E98F-265E-4AFB-9CB5-A3E4C5790D0B}">
      <dgm:prSet/>
      <dgm:spPr/>
      <dgm:t>
        <a:bodyPr/>
        <a:lstStyle/>
        <a:p>
          <a:endParaRPr lang="en-US"/>
        </a:p>
      </dgm:t>
    </dgm:pt>
    <dgm:pt modelId="{20100064-7F26-42F2-9606-72A854347801}" type="sibTrans" cxnId="{B5F1E98F-265E-4AFB-9CB5-A3E4C5790D0B}">
      <dgm:prSet/>
      <dgm:spPr/>
      <dgm:t>
        <a:bodyPr/>
        <a:lstStyle/>
        <a:p>
          <a:endParaRPr lang="en-US"/>
        </a:p>
      </dgm:t>
    </dgm:pt>
    <dgm:pt modelId="{A343BFDE-3ED5-4EB4-846C-1E31260FBE2C}">
      <dgm:prSet/>
      <dgm:spPr/>
      <dgm:t>
        <a:bodyPr/>
        <a:lstStyle/>
        <a:p>
          <a:r>
            <a:rPr lang="en-US"/>
            <a:t>Ensure</a:t>
          </a:r>
        </a:p>
      </dgm:t>
    </dgm:pt>
    <dgm:pt modelId="{A6CF458D-524B-4029-B8AD-CDC14FA90F2A}" type="parTrans" cxnId="{520051E6-2B06-44BF-884F-3ED424A823B0}">
      <dgm:prSet/>
      <dgm:spPr/>
      <dgm:t>
        <a:bodyPr/>
        <a:lstStyle/>
        <a:p>
          <a:endParaRPr lang="en-US"/>
        </a:p>
      </dgm:t>
    </dgm:pt>
    <dgm:pt modelId="{E10B13A8-6028-4C10-8EF3-B667CB2B0C24}" type="sibTrans" cxnId="{520051E6-2B06-44BF-884F-3ED424A823B0}">
      <dgm:prSet/>
      <dgm:spPr/>
      <dgm:t>
        <a:bodyPr/>
        <a:lstStyle/>
        <a:p>
          <a:endParaRPr lang="en-US"/>
        </a:p>
      </dgm:t>
    </dgm:pt>
    <dgm:pt modelId="{BFE22EDB-7C07-42D9-AFED-0A1E6E8EAC58}">
      <dgm:prSet/>
      <dgm:spPr/>
      <dgm:t>
        <a:bodyPr/>
        <a:lstStyle/>
        <a:p>
          <a:r>
            <a:rPr lang="en-US"/>
            <a:t>Ensure your practice lead are allocated cases where there is known or suspected, child sexual abuse</a:t>
          </a:r>
        </a:p>
      </dgm:t>
    </dgm:pt>
    <dgm:pt modelId="{922056FB-BADF-487E-913D-115959698132}" type="parTrans" cxnId="{7BD7F4C1-ED4E-4662-83FE-8B7E29E43686}">
      <dgm:prSet/>
      <dgm:spPr/>
      <dgm:t>
        <a:bodyPr/>
        <a:lstStyle/>
        <a:p>
          <a:endParaRPr lang="en-US"/>
        </a:p>
      </dgm:t>
    </dgm:pt>
    <dgm:pt modelId="{10E815ED-79EE-4AE2-8F17-09FBF0A2C206}" type="sibTrans" cxnId="{7BD7F4C1-ED4E-4662-83FE-8B7E29E43686}">
      <dgm:prSet/>
      <dgm:spPr/>
      <dgm:t>
        <a:bodyPr/>
        <a:lstStyle/>
        <a:p>
          <a:endParaRPr lang="en-US"/>
        </a:p>
      </dgm:t>
    </dgm:pt>
    <dgm:pt modelId="{180543AC-60CC-4E62-874C-78A353C3B711}">
      <dgm:prSet/>
      <dgm:spPr/>
      <dgm:t>
        <a:bodyPr/>
        <a:lstStyle/>
        <a:p>
          <a:r>
            <a:rPr lang="en-US"/>
            <a:t>Ensure</a:t>
          </a:r>
        </a:p>
      </dgm:t>
    </dgm:pt>
    <dgm:pt modelId="{BF850205-0816-4E7B-B2D3-2E4C200D0A82}" type="parTrans" cxnId="{5D2C4D17-239D-4E27-AC6B-5134CBD8F01C}">
      <dgm:prSet/>
      <dgm:spPr/>
      <dgm:t>
        <a:bodyPr/>
        <a:lstStyle/>
        <a:p>
          <a:endParaRPr lang="en-US"/>
        </a:p>
      </dgm:t>
    </dgm:pt>
    <dgm:pt modelId="{C7548CAD-D59C-4565-9641-DC8FD67DBEAA}" type="sibTrans" cxnId="{5D2C4D17-239D-4E27-AC6B-5134CBD8F01C}">
      <dgm:prSet/>
      <dgm:spPr/>
      <dgm:t>
        <a:bodyPr/>
        <a:lstStyle/>
        <a:p>
          <a:endParaRPr lang="en-US"/>
        </a:p>
      </dgm:t>
    </dgm:pt>
    <dgm:pt modelId="{FEBCD3F9-F870-46BB-B67C-62ACFB90B46C}">
      <dgm:prSet/>
      <dgm:spPr/>
      <dgm:t>
        <a:bodyPr/>
        <a:lstStyle/>
        <a:p>
          <a:r>
            <a:rPr lang="en-US"/>
            <a:t>Ensure you use supervision to check in regularly with them on the impact of programme and consider other ways you can ‘check-in’ with them </a:t>
          </a:r>
        </a:p>
      </dgm:t>
    </dgm:pt>
    <dgm:pt modelId="{9B9C683B-A708-484E-BD74-7CD0125E409B}" type="parTrans" cxnId="{6864D232-9FE4-496F-8D57-71179626277C}">
      <dgm:prSet/>
      <dgm:spPr/>
      <dgm:t>
        <a:bodyPr/>
        <a:lstStyle/>
        <a:p>
          <a:endParaRPr lang="en-US"/>
        </a:p>
      </dgm:t>
    </dgm:pt>
    <dgm:pt modelId="{AC0BF86D-E727-493A-A8FB-B646714F3C2E}" type="sibTrans" cxnId="{6864D232-9FE4-496F-8D57-71179626277C}">
      <dgm:prSet/>
      <dgm:spPr/>
      <dgm:t>
        <a:bodyPr/>
        <a:lstStyle/>
        <a:p>
          <a:endParaRPr lang="en-US"/>
        </a:p>
      </dgm:t>
    </dgm:pt>
    <dgm:pt modelId="{55848E8F-3E01-4C7A-AEEB-D02D116DF674}">
      <dgm:prSet/>
      <dgm:spPr/>
      <dgm:t>
        <a:bodyPr/>
        <a:lstStyle/>
        <a:p>
          <a:r>
            <a:rPr lang="en-US"/>
            <a:t>Familiarise</a:t>
          </a:r>
        </a:p>
      </dgm:t>
    </dgm:pt>
    <dgm:pt modelId="{43C95D39-B5AE-47D0-8D8F-DA37D924430D}" type="parTrans" cxnId="{CD2AF6EC-36D2-4FBF-AAA1-30C79E07E1F2}">
      <dgm:prSet/>
      <dgm:spPr/>
      <dgm:t>
        <a:bodyPr/>
        <a:lstStyle/>
        <a:p>
          <a:endParaRPr lang="en-US"/>
        </a:p>
      </dgm:t>
    </dgm:pt>
    <dgm:pt modelId="{3610B6BA-FC43-4604-B789-12F119261480}" type="sibTrans" cxnId="{CD2AF6EC-36D2-4FBF-AAA1-30C79E07E1F2}">
      <dgm:prSet/>
      <dgm:spPr/>
      <dgm:t>
        <a:bodyPr/>
        <a:lstStyle/>
        <a:p>
          <a:endParaRPr lang="en-US"/>
        </a:p>
      </dgm:t>
    </dgm:pt>
    <dgm:pt modelId="{D9937794-26D6-4463-89F7-E3C8CB717C1D}">
      <dgm:prSet/>
      <dgm:spPr/>
      <dgm:t>
        <a:bodyPr/>
        <a:lstStyle/>
        <a:p>
          <a:r>
            <a:rPr lang="en-US"/>
            <a:t>Familiarise yourself with the CSA Centre’s key resources and how your practice lead will be using these</a:t>
          </a:r>
        </a:p>
      </dgm:t>
    </dgm:pt>
    <dgm:pt modelId="{0FFEA7E2-D1F0-46D8-BB84-E2FB45BD781C}" type="parTrans" cxnId="{1F82B585-EAC1-42A4-A623-50DEAD60C417}">
      <dgm:prSet/>
      <dgm:spPr/>
      <dgm:t>
        <a:bodyPr/>
        <a:lstStyle/>
        <a:p>
          <a:endParaRPr lang="en-US"/>
        </a:p>
      </dgm:t>
    </dgm:pt>
    <dgm:pt modelId="{1E0A6587-C833-4B09-ADEE-ED5196942DC2}" type="sibTrans" cxnId="{1F82B585-EAC1-42A4-A623-50DEAD60C417}">
      <dgm:prSet/>
      <dgm:spPr/>
      <dgm:t>
        <a:bodyPr/>
        <a:lstStyle/>
        <a:p>
          <a:endParaRPr lang="en-US"/>
        </a:p>
      </dgm:t>
    </dgm:pt>
    <dgm:pt modelId="{FF2F62D0-849C-4489-9B58-C5415494A19F}" type="pres">
      <dgm:prSet presAssocID="{C61B8BEF-C75C-4D90-A0FE-89309D0356D6}" presName="Name0" presStyleCnt="0">
        <dgm:presLayoutVars>
          <dgm:dir/>
          <dgm:animLvl val="lvl"/>
          <dgm:resizeHandles val="exact"/>
        </dgm:presLayoutVars>
      </dgm:prSet>
      <dgm:spPr/>
    </dgm:pt>
    <dgm:pt modelId="{83CC7020-4D2B-43F7-A479-947DCB146DB5}" type="pres">
      <dgm:prSet presAssocID="{9A692CCB-42BF-4108-AFD2-3D2F263A7EC8}" presName="linNode" presStyleCnt="0"/>
      <dgm:spPr/>
    </dgm:pt>
    <dgm:pt modelId="{8B8C536D-0BC6-4E60-B239-BE9AB8FE641D}" type="pres">
      <dgm:prSet presAssocID="{9A692CCB-42BF-4108-AFD2-3D2F263A7EC8}" presName="parentText" presStyleLbl="alignNode1" presStyleIdx="0" presStyleCnt="7">
        <dgm:presLayoutVars>
          <dgm:chMax val="1"/>
          <dgm:bulletEnabled/>
        </dgm:presLayoutVars>
      </dgm:prSet>
      <dgm:spPr/>
    </dgm:pt>
    <dgm:pt modelId="{C75AB882-2885-4776-8186-2069565DC201}" type="pres">
      <dgm:prSet presAssocID="{9A692CCB-42BF-4108-AFD2-3D2F263A7EC8}" presName="descendantText" presStyleLbl="alignAccFollowNode1" presStyleIdx="0" presStyleCnt="7">
        <dgm:presLayoutVars>
          <dgm:bulletEnabled/>
        </dgm:presLayoutVars>
      </dgm:prSet>
      <dgm:spPr/>
    </dgm:pt>
    <dgm:pt modelId="{B57A7822-54FA-4B52-A20E-69380B65CF82}" type="pres">
      <dgm:prSet presAssocID="{E112E5FE-B122-40E3-A9B0-9B2C26B00209}" presName="sp" presStyleCnt="0"/>
      <dgm:spPr/>
    </dgm:pt>
    <dgm:pt modelId="{556A5ED9-E5D8-474F-B4D1-8A2D05CB284C}" type="pres">
      <dgm:prSet presAssocID="{9132A81E-52C8-451F-9500-0010A5CED8C3}" presName="linNode" presStyleCnt="0"/>
      <dgm:spPr/>
    </dgm:pt>
    <dgm:pt modelId="{91AC09F7-C8B6-4D61-BC6E-796682A38783}" type="pres">
      <dgm:prSet presAssocID="{9132A81E-52C8-451F-9500-0010A5CED8C3}" presName="parentText" presStyleLbl="alignNode1" presStyleIdx="1" presStyleCnt="7">
        <dgm:presLayoutVars>
          <dgm:chMax val="1"/>
          <dgm:bulletEnabled/>
        </dgm:presLayoutVars>
      </dgm:prSet>
      <dgm:spPr/>
    </dgm:pt>
    <dgm:pt modelId="{F390C129-A189-460C-B797-9CD13ED6CEBA}" type="pres">
      <dgm:prSet presAssocID="{9132A81E-52C8-451F-9500-0010A5CED8C3}" presName="descendantText" presStyleLbl="alignAccFollowNode1" presStyleIdx="1" presStyleCnt="7">
        <dgm:presLayoutVars>
          <dgm:bulletEnabled/>
        </dgm:presLayoutVars>
      </dgm:prSet>
      <dgm:spPr/>
    </dgm:pt>
    <dgm:pt modelId="{C1C7C1C2-9E43-480E-A131-D61A4BAC7CEB}" type="pres">
      <dgm:prSet presAssocID="{6FEFA868-F242-4A45-A424-76B221A733EC}" presName="sp" presStyleCnt="0"/>
      <dgm:spPr/>
    </dgm:pt>
    <dgm:pt modelId="{37B1B8AE-AE82-4B23-A8D0-2F41577A4602}" type="pres">
      <dgm:prSet presAssocID="{179EFE9A-8DA2-4AD5-87D2-7172A5F2B7D5}" presName="linNode" presStyleCnt="0"/>
      <dgm:spPr/>
    </dgm:pt>
    <dgm:pt modelId="{501654F0-B00C-4E3D-807D-7280A2B0F7CC}" type="pres">
      <dgm:prSet presAssocID="{179EFE9A-8DA2-4AD5-87D2-7172A5F2B7D5}" presName="parentText" presStyleLbl="alignNode1" presStyleIdx="2" presStyleCnt="7">
        <dgm:presLayoutVars>
          <dgm:chMax val="1"/>
          <dgm:bulletEnabled/>
        </dgm:presLayoutVars>
      </dgm:prSet>
      <dgm:spPr/>
    </dgm:pt>
    <dgm:pt modelId="{4255B4FB-DED7-4678-A1DF-2759174FD67C}" type="pres">
      <dgm:prSet presAssocID="{179EFE9A-8DA2-4AD5-87D2-7172A5F2B7D5}" presName="descendantText" presStyleLbl="alignAccFollowNode1" presStyleIdx="2" presStyleCnt="7">
        <dgm:presLayoutVars>
          <dgm:bulletEnabled/>
        </dgm:presLayoutVars>
      </dgm:prSet>
      <dgm:spPr/>
    </dgm:pt>
    <dgm:pt modelId="{B4552F95-6CAF-43E9-B6D7-5E2C426A346D}" type="pres">
      <dgm:prSet presAssocID="{7CD9A602-EC5C-4D7C-8325-1A1FB2D5ADBD}" presName="sp" presStyleCnt="0"/>
      <dgm:spPr/>
    </dgm:pt>
    <dgm:pt modelId="{2BBEEE84-2635-41A3-B83A-72CBCD92A843}" type="pres">
      <dgm:prSet presAssocID="{6605867E-C453-4585-A58E-2ED6CF3B7902}" presName="linNode" presStyleCnt="0"/>
      <dgm:spPr/>
    </dgm:pt>
    <dgm:pt modelId="{7827B08E-71C3-4A57-92DA-1E585B0A4D85}" type="pres">
      <dgm:prSet presAssocID="{6605867E-C453-4585-A58E-2ED6CF3B7902}" presName="parentText" presStyleLbl="alignNode1" presStyleIdx="3" presStyleCnt="7">
        <dgm:presLayoutVars>
          <dgm:chMax val="1"/>
          <dgm:bulletEnabled/>
        </dgm:presLayoutVars>
      </dgm:prSet>
      <dgm:spPr/>
    </dgm:pt>
    <dgm:pt modelId="{1B280635-D68D-4D56-A3ED-F4701DA95D17}" type="pres">
      <dgm:prSet presAssocID="{6605867E-C453-4585-A58E-2ED6CF3B7902}" presName="descendantText" presStyleLbl="alignAccFollowNode1" presStyleIdx="3" presStyleCnt="7">
        <dgm:presLayoutVars>
          <dgm:bulletEnabled/>
        </dgm:presLayoutVars>
      </dgm:prSet>
      <dgm:spPr/>
    </dgm:pt>
    <dgm:pt modelId="{C19C9E12-BBFA-47D4-9209-272758D6EE32}" type="pres">
      <dgm:prSet presAssocID="{B058AE7A-63BF-47EA-A3AA-437C7EDCA98C}" presName="sp" presStyleCnt="0"/>
      <dgm:spPr/>
    </dgm:pt>
    <dgm:pt modelId="{87F55143-98E1-4416-AA5B-9AB3E526D91D}" type="pres">
      <dgm:prSet presAssocID="{A343BFDE-3ED5-4EB4-846C-1E31260FBE2C}" presName="linNode" presStyleCnt="0"/>
      <dgm:spPr/>
    </dgm:pt>
    <dgm:pt modelId="{A2943E7A-D46D-4CE5-A9BF-75C666A6BA35}" type="pres">
      <dgm:prSet presAssocID="{A343BFDE-3ED5-4EB4-846C-1E31260FBE2C}" presName="parentText" presStyleLbl="alignNode1" presStyleIdx="4" presStyleCnt="7">
        <dgm:presLayoutVars>
          <dgm:chMax val="1"/>
          <dgm:bulletEnabled/>
        </dgm:presLayoutVars>
      </dgm:prSet>
      <dgm:spPr/>
    </dgm:pt>
    <dgm:pt modelId="{66524237-9B57-42B9-9D9D-270E4ED65187}" type="pres">
      <dgm:prSet presAssocID="{A343BFDE-3ED5-4EB4-846C-1E31260FBE2C}" presName="descendantText" presStyleLbl="alignAccFollowNode1" presStyleIdx="4" presStyleCnt="7">
        <dgm:presLayoutVars>
          <dgm:bulletEnabled/>
        </dgm:presLayoutVars>
      </dgm:prSet>
      <dgm:spPr/>
    </dgm:pt>
    <dgm:pt modelId="{4E577645-9EC3-4825-87BF-B93A4B9E6916}" type="pres">
      <dgm:prSet presAssocID="{E10B13A8-6028-4C10-8EF3-B667CB2B0C24}" presName="sp" presStyleCnt="0"/>
      <dgm:spPr/>
    </dgm:pt>
    <dgm:pt modelId="{5FE9401F-49CE-4418-A1B1-3492519395C4}" type="pres">
      <dgm:prSet presAssocID="{180543AC-60CC-4E62-874C-78A353C3B711}" presName="linNode" presStyleCnt="0"/>
      <dgm:spPr/>
    </dgm:pt>
    <dgm:pt modelId="{B6546647-C6B4-40B5-8125-3EEFCC4626AC}" type="pres">
      <dgm:prSet presAssocID="{180543AC-60CC-4E62-874C-78A353C3B711}" presName="parentText" presStyleLbl="alignNode1" presStyleIdx="5" presStyleCnt="7">
        <dgm:presLayoutVars>
          <dgm:chMax val="1"/>
          <dgm:bulletEnabled/>
        </dgm:presLayoutVars>
      </dgm:prSet>
      <dgm:spPr/>
    </dgm:pt>
    <dgm:pt modelId="{C3EF48BE-1BE9-482D-88A2-281429A1A749}" type="pres">
      <dgm:prSet presAssocID="{180543AC-60CC-4E62-874C-78A353C3B711}" presName="descendantText" presStyleLbl="alignAccFollowNode1" presStyleIdx="5" presStyleCnt="7">
        <dgm:presLayoutVars>
          <dgm:bulletEnabled/>
        </dgm:presLayoutVars>
      </dgm:prSet>
      <dgm:spPr/>
    </dgm:pt>
    <dgm:pt modelId="{318BEE50-2DFE-4492-BDDE-A1B84A327482}" type="pres">
      <dgm:prSet presAssocID="{C7548CAD-D59C-4565-9641-DC8FD67DBEAA}" presName="sp" presStyleCnt="0"/>
      <dgm:spPr/>
    </dgm:pt>
    <dgm:pt modelId="{4D3B6C91-F4DE-4EC7-89F3-5EF749E8A8C9}" type="pres">
      <dgm:prSet presAssocID="{55848E8F-3E01-4C7A-AEEB-D02D116DF674}" presName="linNode" presStyleCnt="0"/>
      <dgm:spPr/>
    </dgm:pt>
    <dgm:pt modelId="{5515AD1D-9657-4320-A870-4800CD20AEA4}" type="pres">
      <dgm:prSet presAssocID="{55848E8F-3E01-4C7A-AEEB-D02D116DF674}" presName="parentText" presStyleLbl="alignNode1" presStyleIdx="6" presStyleCnt="7">
        <dgm:presLayoutVars>
          <dgm:chMax val="1"/>
          <dgm:bulletEnabled/>
        </dgm:presLayoutVars>
      </dgm:prSet>
      <dgm:spPr/>
    </dgm:pt>
    <dgm:pt modelId="{45015337-47EA-43B7-9139-6CD107811F60}" type="pres">
      <dgm:prSet presAssocID="{55848E8F-3E01-4C7A-AEEB-D02D116DF674}" presName="descendantText" presStyleLbl="alignAccFollowNode1" presStyleIdx="6" presStyleCnt="7">
        <dgm:presLayoutVars>
          <dgm:bulletEnabled/>
        </dgm:presLayoutVars>
      </dgm:prSet>
      <dgm:spPr/>
    </dgm:pt>
  </dgm:ptLst>
  <dgm:cxnLst>
    <dgm:cxn modelId="{A45EAE06-BD39-4895-A631-A008C7B569B1}" type="presOf" srcId="{BFE22EDB-7C07-42D9-AFED-0A1E6E8EAC58}" destId="{66524237-9B57-42B9-9D9D-270E4ED65187}" srcOrd="0" destOrd="0" presId="urn:microsoft.com/office/officeart/2016/7/layout/VerticalSolidActionList"/>
    <dgm:cxn modelId="{5D2C4D17-239D-4E27-AC6B-5134CBD8F01C}" srcId="{C61B8BEF-C75C-4D90-A0FE-89309D0356D6}" destId="{180543AC-60CC-4E62-874C-78A353C3B711}" srcOrd="5" destOrd="0" parTransId="{BF850205-0816-4E7B-B2D3-2E4C200D0A82}" sibTransId="{C7548CAD-D59C-4565-9641-DC8FD67DBEAA}"/>
    <dgm:cxn modelId="{CF6CDA1C-371D-4EC4-AA50-F753677418B9}" srcId="{9132A81E-52C8-451F-9500-0010A5CED8C3}" destId="{4D099238-855C-4170-9E14-AC4DE8F0DA2A}" srcOrd="0" destOrd="0" parTransId="{FD5093BA-FBCE-46BD-9E81-A299E7C9EF3C}" sibTransId="{7A19B7F6-2164-4022-A608-00E1EEA334F4}"/>
    <dgm:cxn modelId="{6864D232-9FE4-496F-8D57-71179626277C}" srcId="{180543AC-60CC-4E62-874C-78A353C3B711}" destId="{FEBCD3F9-F870-46BB-B67C-62ACFB90B46C}" srcOrd="0" destOrd="0" parTransId="{9B9C683B-A708-484E-BD74-7CD0125E409B}" sibTransId="{AC0BF86D-E727-493A-A8FB-B646714F3C2E}"/>
    <dgm:cxn modelId="{985A0238-E1B2-45BC-809F-DFC8613666FD}" type="presOf" srcId="{A343BFDE-3ED5-4EB4-846C-1E31260FBE2C}" destId="{A2943E7A-D46D-4CE5-A9BF-75C666A6BA35}" srcOrd="0" destOrd="0" presId="urn:microsoft.com/office/officeart/2016/7/layout/VerticalSolidActionList"/>
    <dgm:cxn modelId="{384BE75F-DABB-4CF3-8C49-31A66C65BE90}" type="presOf" srcId="{D9937794-26D6-4463-89F7-E3C8CB717C1D}" destId="{45015337-47EA-43B7-9139-6CD107811F60}" srcOrd="0" destOrd="0" presId="urn:microsoft.com/office/officeart/2016/7/layout/VerticalSolidActionList"/>
    <dgm:cxn modelId="{968C3D6B-9A8C-4F23-BA13-FACFFDF8B5DD}" srcId="{9A692CCB-42BF-4108-AFD2-3D2F263A7EC8}" destId="{6E0E5988-5F78-40AA-8F96-78F49D40E4C2}" srcOrd="0" destOrd="0" parTransId="{C80206B0-3135-4F85-860E-0419553FC1DD}" sibTransId="{CEA6581C-968E-4257-8C66-2176EEA974EC}"/>
    <dgm:cxn modelId="{EF547C74-DC13-4E21-8D71-900DB249DB07}" type="presOf" srcId="{4D099238-855C-4170-9E14-AC4DE8F0DA2A}" destId="{F390C129-A189-460C-B797-9CD13ED6CEBA}" srcOrd="0" destOrd="0" presId="urn:microsoft.com/office/officeart/2016/7/layout/VerticalSolidActionList"/>
    <dgm:cxn modelId="{B52AA378-36E7-4A56-B288-6A2CBDC94A59}" type="presOf" srcId="{97349CC3-1838-4DF5-ACE1-3B941AA52CBF}" destId="{4255B4FB-DED7-4678-A1DF-2759174FD67C}" srcOrd="0" destOrd="0" presId="urn:microsoft.com/office/officeart/2016/7/layout/VerticalSolidActionList"/>
    <dgm:cxn modelId="{C0BAE580-2488-4C5C-A467-A138EC2EAA04}" type="presOf" srcId="{6605867E-C453-4585-A58E-2ED6CF3B7902}" destId="{7827B08E-71C3-4A57-92DA-1E585B0A4D85}" srcOrd="0" destOrd="0" presId="urn:microsoft.com/office/officeart/2016/7/layout/VerticalSolidActionList"/>
    <dgm:cxn modelId="{26CA4A85-BA20-4AE0-B572-4046B547199D}" type="presOf" srcId="{D235F6DD-4E07-4DEC-BDA6-3CD3950BD6D5}" destId="{1B280635-D68D-4D56-A3ED-F4701DA95D17}" srcOrd="0" destOrd="0" presId="urn:microsoft.com/office/officeart/2016/7/layout/VerticalSolidActionList"/>
    <dgm:cxn modelId="{1F82B585-EAC1-42A4-A623-50DEAD60C417}" srcId="{55848E8F-3E01-4C7A-AEEB-D02D116DF674}" destId="{D9937794-26D6-4463-89F7-E3C8CB717C1D}" srcOrd="0" destOrd="0" parTransId="{0FFEA7E2-D1F0-46D8-BB84-E2FB45BD781C}" sibTransId="{1E0A6587-C833-4B09-ADEE-ED5196942DC2}"/>
    <dgm:cxn modelId="{4E17068E-59BC-411A-8A6B-E96BCE743906}" srcId="{C61B8BEF-C75C-4D90-A0FE-89309D0356D6}" destId="{6605867E-C453-4585-A58E-2ED6CF3B7902}" srcOrd="3" destOrd="0" parTransId="{72305626-CC6B-4B02-A95C-22C529A85D71}" sibTransId="{B058AE7A-63BF-47EA-A3AA-437C7EDCA98C}"/>
    <dgm:cxn modelId="{5A1B9C8E-B772-474B-8E6F-120A413A05E7}" type="presOf" srcId="{C61B8BEF-C75C-4D90-A0FE-89309D0356D6}" destId="{FF2F62D0-849C-4489-9B58-C5415494A19F}" srcOrd="0" destOrd="0" presId="urn:microsoft.com/office/officeart/2016/7/layout/VerticalSolidActionList"/>
    <dgm:cxn modelId="{B5F1E98F-265E-4AFB-9CB5-A3E4C5790D0B}" srcId="{6605867E-C453-4585-A58E-2ED6CF3B7902}" destId="{D235F6DD-4E07-4DEC-BDA6-3CD3950BD6D5}" srcOrd="0" destOrd="0" parTransId="{D8A8088D-139E-4EC0-A57E-AF8EA7779566}" sibTransId="{20100064-7F26-42F2-9606-72A854347801}"/>
    <dgm:cxn modelId="{56C0CB92-969B-4FD2-8412-936289E69397}" type="presOf" srcId="{9132A81E-52C8-451F-9500-0010A5CED8C3}" destId="{91AC09F7-C8B6-4D61-BC6E-796682A38783}" srcOrd="0" destOrd="0" presId="urn:microsoft.com/office/officeart/2016/7/layout/VerticalSolidActionList"/>
    <dgm:cxn modelId="{4F3D3FA7-3F65-473F-A697-0C604BCD2B4C}" srcId="{C61B8BEF-C75C-4D90-A0FE-89309D0356D6}" destId="{9A692CCB-42BF-4108-AFD2-3D2F263A7EC8}" srcOrd="0" destOrd="0" parTransId="{81953C63-EA84-46B1-B601-8E2ECA57DA7D}" sibTransId="{E112E5FE-B122-40E3-A9B0-9B2C26B00209}"/>
    <dgm:cxn modelId="{6724F0B1-AABF-4188-AA84-375E99B4B258}" type="presOf" srcId="{180543AC-60CC-4E62-874C-78A353C3B711}" destId="{B6546647-C6B4-40B5-8125-3EEFCC4626AC}" srcOrd="0" destOrd="0" presId="urn:microsoft.com/office/officeart/2016/7/layout/VerticalSolidActionList"/>
    <dgm:cxn modelId="{7BD7F4C1-ED4E-4662-83FE-8B7E29E43686}" srcId="{A343BFDE-3ED5-4EB4-846C-1E31260FBE2C}" destId="{BFE22EDB-7C07-42D9-AFED-0A1E6E8EAC58}" srcOrd="0" destOrd="0" parTransId="{922056FB-BADF-487E-913D-115959698132}" sibTransId="{10E815ED-79EE-4AE2-8F17-09FBF0A2C206}"/>
    <dgm:cxn modelId="{1A1046C6-C1D6-483C-9488-6B4E71ED64FC}" srcId="{C61B8BEF-C75C-4D90-A0FE-89309D0356D6}" destId="{179EFE9A-8DA2-4AD5-87D2-7172A5F2B7D5}" srcOrd="2" destOrd="0" parTransId="{E76A2465-E469-419B-AEC6-A8331E91985A}" sibTransId="{7CD9A602-EC5C-4D7C-8325-1A1FB2D5ADBD}"/>
    <dgm:cxn modelId="{848E03CC-730D-4F7C-B888-FAB3AD9F1F74}" type="presOf" srcId="{FEBCD3F9-F870-46BB-B67C-62ACFB90B46C}" destId="{C3EF48BE-1BE9-482D-88A2-281429A1A749}" srcOrd="0" destOrd="0" presId="urn:microsoft.com/office/officeart/2016/7/layout/VerticalSolidActionList"/>
    <dgm:cxn modelId="{D0B7CCCC-883E-4CE8-9F06-2678CA11DE37}" type="presOf" srcId="{6E0E5988-5F78-40AA-8F96-78F49D40E4C2}" destId="{C75AB882-2885-4776-8186-2069565DC201}" srcOrd="0" destOrd="0" presId="urn:microsoft.com/office/officeart/2016/7/layout/VerticalSolidActionList"/>
    <dgm:cxn modelId="{A10B0ED5-4698-41CC-B1F2-029A30DBFEA4}" type="presOf" srcId="{55848E8F-3E01-4C7A-AEEB-D02D116DF674}" destId="{5515AD1D-9657-4320-A870-4800CD20AEA4}" srcOrd="0" destOrd="0" presId="urn:microsoft.com/office/officeart/2016/7/layout/VerticalSolidActionList"/>
    <dgm:cxn modelId="{4B5AA3DD-96EF-4136-A565-DE48DBAD77F7}" type="presOf" srcId="{9A692CCB-42BF-4108-AFD2-3D2F263A7EC8}" destId="{8B8C536D-0BC6-4E60-B239-BE9AB8FE641D}" srcOrd="0" destOrd="0" presId="urn:microsoft.com/office/officeart/2016/7/layout/VerticalSolidActionList"/>
    <dgm:cxn modelId="{520051E6-2B06-44BF-884F-3ED424A823B0}" srcId="{C61B8BEF-C75C-4D90-A0FE-89309D0356D6}" destId="{A343BFDE-3ED5-4EB4-846C-1E31260FBE2C}" srcOrd="4" destOrd="0" parTransId="{A6CF458D-524B-4029-B8AD-CDC14FA90F2A}" sibTransId="{E10B13A8-6028-4C10-8EF3-B667CB2B0C24}"/>
    <dgm:cxn modelId="{76C516E9-BB34-491E-AFF0-6854DA8707A9}" srcId="{C61B8BEF-C75C-4D90-A0FE-89309D0356D6}" destId="{9132A81E-52C8-451F-9500-0010A5CED8C3}" srcOrd="1" destOrd="0" parTransId="{174E1F16-9BCA-4F16-9364-06C5DE82E631}" sibTransId="{6FEFA868-F242-4A45-A424-76B221A733EC}"/>
    <dgm:cxn modelId="{CD2AF6EC-36D2-4FBF-AAA1-30C79E07E1F2}" srcId="{C61B8BEF-C75C-4D90-A0FE-89309D0356D6}" destId="{55848E8F-3E01-4C7A-AEEB-D02D116DF674}" srcOrd="6" destOrd="0" parTransId="{43C95D39-B5AE-47D0-8D8F-DA37D924430D}" sibTransId="{3610B6BA-FC43-4604-B789-12F119261480}"/>
    <dgm:cxn modelId="{24C2D3F9-6B97-47A7-846F-7CD3EACAC5A2}" type="presOf" srcId="{179EFE9A-8DA2-4AD5-87D2-7172A5F2B7D5}" destId="{501654F0-B00C-4E3D-807D-7280A2B0F7CC}" srcOrd="0" destOrd="0" presId="urn:microsoft.com/office/officeart/2016/7/layout/VerticalSolidActionList"/>
    <dgm:cxn modelId="{6D21E5FC-96FA-4715-8953-6B08DCBF26C3}" srcId="{179EFE9A-8DA2-4AD5-87D2-7172A5F2B7D5}" destId="{97349CC3-1838-4DF5-ACE1-3B941AA52CBF}" srcOrd="0" destOrd="0" parTransId="{9551211E-D4C3-49FA-BF45-E55A540FB1E3}" sibTransId="{1F2E72C6-7646-4281-B117-F861AEA3F1E2}"/>
    <dgm:cxn modelId="{E77965E1-7DB1-412B-9759-F6A8443BB964}" type="presParOf" srcId="{FF2F62D0-849C-4489-9B58-C5415494A19F}" destId="{83CC7020-4D2B-43F7-A479-947DCB146DB5}" srcOrd="0" destOrd="0" presId="urn:microsoft.com/office/officeart/2016/7/layout/VerticalSolidActionList"/>
    <dgm:cxn modelId="{A48F320D-E7BA-4984-AA62-297995D7DC1C}" type="presParOf" srcId="{83CC7020-4D2B-43F7-A479-947DCB146DB5}" destId="{8B8C536D-0BC6-4E60-B239-BE9AB8FE641D}" srcOrd="0" destOrd="0" presId="urn:microsoft.com/office/officeart/2016/7/layout/VerticalSolidActionList"/>
    <dgm:cxn modelId="{F07FDBCD-54D9-4384-B302-BA1A5C4E4D62}" type="presParOf" srcId="{83CC7020-4D2B-43F7-A479-947DCB146DB5}" destId="{C75AB882-2885-4776-8186-2069565DC201}" srcOrd="1" destOrd="0" presId="urn:microsoft.com/office/officeart/2016/7/layout/VerticalSolidActionList"/>
    <dgm:cxn modelId="{126C7724-D9CA-41C7-84F9-650BFF674DD1}" type="presParOf" srcId="{FF2F62D0-849C-4489-9B58-C5415494A19F}" destId="{B57A7822-54FA-4B52-A20E-69380B65CF82}" srcOrd="1" destOrd="0" presId="urn:microsoft.com/office/officeart/2016/7/layout/VerticalSolidActionList"/>
    <dgm:cxn modelId="{637DC4AF-C66C-4EB8-AF76-1E022E5F7558}" type="presParOf" srcId="{FF2F62D0-849C-4489-9B58-C5415494A19F}" destId="{556A5ED9-E5D8-474F-B4D1-8A2D05CB284C}" srcOrd="2" destOrd="0" presId="urn:microsoft.com/office/officeart/2016/7/layout/VerticalSolidActionList"/>
    <dgm:cxn modelId="{26C0A0DD-BCAC-4BD3-AF60-DC3B927F53DC}" type="presParOf" srcId="{556A5ED9-E5D8-474F-B4D1-8A2D05CB284C}" destId="{91AC09F7-C8B6-4D61-BC6E-796682A38783}" srcOrd="0" destOrd="0" presId="urn:microsoft.com/office/officeart/2016/7/layout/VerticalSolidActionList"/>
    <dgm:cxn modelId="{BD57E436-16FD-4255-B5D6-BB521152EA43}" type="presParOf" srcId="{556A5ED9-E5D8-474F-B4D1-8A2D05CB284C}" destId="{F390C129-A189-460C-B797-9CD13ED6CEBA}" srcOrd="1" destOrd="0" presId="urn:microsoft.com/office/officeart/2016/7/layout/VerticalSolidActionList"/>
    <dgm:cxn modelId="{3FF0E0B9-AC09-457C-A2C9-A4D5A1912316}" type="presParOf" srcId="{FF2F62D0-849C-4489-9B58-C5415494A19F}" destId="{C1C7C1C2-9E43-480E-A131-D61A4BAC7CEB}" srcOrd="3" destOrd="0" presId="urn:microsoft.com/office/officeart/2016/7/layout/VerticalSolidActionList"/>
    <dgm:cxn modelId="{F4A6A05D-30A9-44DA-8F99-1FBFEFA21B5B}" type="presParOf" srcId="{FF2F62D0-849C-4489-9B58-C5415494A19F}" destId="{37B1B8AE-AE82-4B23-A8D0-2F41577A4602}" srcOrd="4" destOrd="0" presId="urn:microsoft.com/office/officeart/2016/7/layout/VerticalSolidActionList"/>
    <dgm:cxn modelId="{375DC0F1-2B27-46EC-969A-0D2A8B69549A}" type="presParOf" srcId="{37B1B8AE-AE82-4B23-A8D0-2F41577A4602}" destId="{501654F0-B00C-4E3D-807D-7280A2B0F7CC}" srcOrd="0" destOrd="0" presId="urn:microsoft.com/office/officeart/2016/7/layout/VerticalSolidActionList"/>
    <dgm:cxn modelId="{A7AD35EA-DA20-4743-8281-69B27222878D}" type="presParOf" srcId="{37B1B8AE-AE82-4B23-A8D0-2F41577A4602}" destId="{4255B4FB-DED7-4678-A1DF-2759174FD67C}" srcOrd="1" destOrd="0" presId="urn:microsoft.com/office/officeart/2016/7/layout/VerticalSolidActionList"/>
    <dgm:cxn modelId="{49C0DEBD-2338-405D-A233-02A618707BD0}" type="presParOf" srcId="{FF2F62D0-849C-4489-9B58-C5415494A19F}" destId="{B4552F95-6CAF-43E9-B6D7-5E2C426A346D}" srcOrd="5" destOrd="0" presId="urn:microsoft.com/office/officeart/2016/7/layout/VerticalSolidActionList"/>
    <dgm:cxn modelId="{0913DAB7-4B77-4B09-BC51-28B5B6AEA8F2}" type="presParOf" srcId="{FF2F62D0-849C-4489-9B58-C5415494A19F}" destId="{2BBEEE84-2635-41A3-B83A-72CBCD92A843}" srcOrd="6" destOrd="0" presId="urn:microsoft.com/office/officeart/2016/7/layout/VerticalSolidActionList"/>
    <dgm:cxn modelId="{191F8E76-2F4E-4E31-BE62-8978E6D3200A}" type="presParOf" srcId="{2BBEEE84-2635-41A3-B83A-72CBCD92A843}" destId="{7827B08E-71C3-4A57-92DA-1E585B0A4D85}" srcOrd="0" destOrd="0" presId="urn:microsoft.com/office/officeart/2016/7/layout/VerticalSolidActionList"/>
    <dgm:cxn modelId="{4D239948-5D9D-4CDD-8163-F5D6969B6AF9}" type="presParOf" srcId="{2BBEEE84-2635-41A3-B83A-72CBCD92A843}" destId="{1B280635-D68D-4D56-A3ED-F4701DA95D17}" srcOrd="1" destOrd="0" presId="urn:microsoft.com/office/officeart/2016/7/layout/VerticalSolidActionList"/>
    <dgm:cxn modelId="{D9CB8201-1AF0-4530-A338-0C7383ECE93E}" type="presParOf" srcId="{FF2F62D0-849C-4489-9B58-C5415494A19F}" destId="{C19C9E12-BBFA-47D4-9209-272758D6EE32}" srcOrd="7" destOrd="0" presId="urn:microsoft.com/office/officeart/2016/7/layout/VerticalSolidActionList"/>
    <dgm:cxn modelId="{9134E674-80F1-49C1-AB00-3F19C855DB37}" type="presParOf" srcId="{FF2F62D0-849C-4489-9B58-C5415494A19F}" destId="{87F55143-98E1-4416-AA5B-9AB3E526D91D}" srcOrd="8" destOrd="0" presId="urn:microsoft.com/office/officeart/2016/7/layout/VerticalSolidActionList"/>
    <dgm:cxn modelId="{D253865D-B4D5-4AFB-8E60-0AC7F3BF0389}" type="presParOf" srcId="{87F55143-98E1-4416-AA5B-9AB3E526D91D}" destId="{A2943E7A-D46D-4CE5-A9BF-75C666A6BA35}" srcOrd="0" destOrd="0" presId="urn:microsoft.com/office/officeart/2016/7/layout/VerticalSolidActionList"/>
    <dgm:cxn modelId="{C16906EB-32AB-4DC3-8BE9-EFDFF0AD16E6}" type="presParOf" srcId="{87F55143-98E1-4416-AA5B-9AB3E526D91D}" destId="{66524237-9B57-42B9-9D9D-270E4ED65187}" srcOrd="1" destOrd="0" presId="urn:microsoft.com/office/officeart/2016/7/layout/VerticalSolidActionList"/>
    <dgm:cxn modelId="{3B87D274-97B8-46A8-9262-B6D4E4FC510C}" type="presParOf" srcId="{FF2F62D0-849C-4489-9B58-C5415494A19F}" destId="{4E577645-9EC3-4825-87BF-B93A4B9E6916}" srcOrd="9" destOrd="0" presId="urn:microsoft.com/office/officeart/2016/7/layout/VerticalSolidActionList"/>
    <dgm:cxn modelId="{7C75CEC0-983E-4524-950A-759810ECFFE9}" type="presParOf" srcId="{FF2F62D0-849C-4489-9B58-C5415494A19F}" destId="{5FE9401F-49CE-4418-A1B1-3492519395C4}" srcOrd="10" destOrd="0" presId="urn:microsoft.com/office/officeart/2016/7/layout/VerticalSolidActionList"/>
    <dgm:cxn modelId="{BC2405CE-35F5-4464-967F-28F845D180E6}" type="presParOf" srcId="{5FE9401F-49CE-4418-A1B1-3492519395C4}" destId="{B6546647-C6B4-40B5-8125-3EEFCC4626AC}" srcOrd="0" destOrd="0" presId="urn:microsoft.com/office/officeart/2016/7/layout/VerticalSolidActionList"/>
    <dgm:cxn modelId="{F9B613B8-C83D-41DA-8A7F-5AB06A5BBB9B}" type="presParOf" srcId="{5FE9401F-49CE-4418-A1B1-3492519395C4}" destId="{C3EF48BE-1BE9-482D-88A2-281429A1A749}" srcOrd="1" destOrd="0" presId="urn:microsoft.com/office/officeart/2016/7/layout/VerticalSolidActionList"/>
    <dgm:cxn modelId="{88DDA522-601C-4907-A705-883296A71BA8}" type="presParOf" srcId="{FF2F62D0-849C-4489-9B58-C5415494A19F}" destId="{318BEE50-2DFE-4492-BDDE-A1B84A327482}" srcOrd="11" destOrd="0" presId="urn:microsoft.com/office/officeart/2016/7/layout/VerticalSolidActionList"/>
    <dgm:cxn modelId="{43E0B134-25A5-4710-910F-D4C8A9855F6F}" type="presParOf" srcId="{FF2F62D0-849C-4489-9B58-C5415494A19F}" destId="{4D3B6C91-F4DE-4EC7-89F3-5EF749E8A8C9}" srcOrd="12" destOrd="0" presId="urn:microsoft.com/office/officeart/2016/7/layout/VerticalSolidActionList"/>
    <dgm:cxn modelId="{8E9B2878-433B-40BA-918B-165195DA92B2}" type="presParOf" srcId="{4D3B6C91-F4DE-4EC7-89F3-5EF749E8A8C9}" destId="{5515AD1D-9657-4320-A870-4800CD20AEA4}" srcOrd="0" destOrd="0" presId="urn:microsoft.com/office/officeart/2016/7/layout/VerticalSolidActionList"/>
    <dgm:cxn modelId="{98435FAE-9CFF-462F-95BA-42B77A20012B}" type="presParOf" srcId="{4D3B6C91-F4DE-4EC7-89F3-5EF749E8A8C9}" destId="{45015337-47EA-43B7-9139-6CD107811F60}"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410AC58-8924-497C-A190-250695DA77E7}" type="doc">
      <dgm:prSet loTypeId="urn:microsoft.com/office/officeart/2016/7/layout/RepeatingBendingProcessNew" loCatId="process" qsTypeId="urn:microsoft.com/office/officeart/2005/8/quickstyle/3d1" qsCatId="3D" csTypeId="urn:microsoft.com/office/officeart/2005/8/colors/accent2_2" csCatId="accent2" phldr="1"/>
      <dgm:spPr/>
      <dgm:t>
        <a:bodyPr/>
        <a:lstStyle/>
        <a:p>
          <a:endParaRPr lang="en-US"/>
        </a:p>
      </dgm:t>
    </dgm:pt>
    <dgm:pt modelId="{DCEF2C8C-7262-459C-893E-8F5ACE19BD73}">
      <dgm:prSet custT="1"/>
      <dgm:spPr/>
      <dgm:t>
        <a:bodyPr/>
        <a:lstStyle/>
        <a:p>
          <a:pPr>
            <a:lnSpc>
              <a:spcPct val="150000"/>
            </a:lnSpc>
            <a:spcAft>
              <a:spcPts val="0"/>
            </a:spcAft>
          </a:pPr>
          <a:r>
            <a:rPr lang="en-US" sz="1600" dirty="0"/>
            <a:t>With strong senior management commitment to embedding the Practice Lead role, the effectiveness of the </a:t>
          </a:r>
          <a:r>
            <a:rPr lang="en-US" sz="1600" dirty="0" err="1"/>
            <a:t>programme</a:t>
          </a:r>
          <a:r>
            <a:rPr lang="en-US" sz="1600" dirty="0"/>
            <a:t> is highest and practice development more likely to be sustained.  </a:t>
          </a:r>
        </a:p>
      </dgm:t>
    </dgm:pt>
    <dgm:pt modelId="{21B6FE37-C99C-45B4-94D8-771240F1E937}" type="parTrans" cxnId="{47D2846D-D81A-455A-8632-B5C8E41B6E69}">
      <dgm:prSet/>
      <dgm:spPr/>
      <dgm:t>
        <a:bodyPr/>
        <a:lstStyle/>
        <a:p>
          <a:endParaRPr lang="en-US"/>
        </a:p>
      </dgm:t>
    </dgm:pt>
    <dgm:pt modelId="{D91B5179-2C48-4AD7-A7B1-87558BC851E7}" type="sibTrans" cxnId="{47D2846D-D81A-455A-8632-B5C8E41B6E69}">
      <dgm:prSet/>
      <dgm:spPr>
        <a:ln w="47625"/>
      </dgm:spPr>
      <dgm:t>
        <a:bodyPr/>
        <a:lstStyle/>
        <a:p>
          <a:endParaRPr lang="en-US"/>
        </a:p>
      </dgm:t>
    </dgm:pt>
    <dgm:pt modelId="{5E60CA39-822A-4FAF-ABE6-D4F4D68638B9}">
      <dgm:prSet custT="1"/>
      <dgm:spPr/>
      <dgm:t>
        <a:bodyPr/>
        <a:lstStyle/>
        <a:p>
          <a:pPr>
            <a:lnSpc>
              <a:spcPct val="100000"/>
            </a:lnSpc>
          </a:pPr>
          <a:r>
            <a:rPr lang="en-US" sz="1600" dirty="0"/>
            <a:t>Some of the ways to </a:t>
          </a:r>
          <a:r>
            <a:rPr lang="en-US" sz="1600" dirty="0" err="1"/>
            <a:t>maximise</a:t>
          </a:r>
          <a:r>
            <a:rPr lang="en-US" sz="1600" dirty="0"/>
            <a:t> this are as follows:</a:t>
          </a:r>
        </a:p>
      </dgm:t>
    </dgm:pt>
    <dgm:pt modelId="{2AD6B61C-6F36-4EB0-81F0-C757212ADD73}" type="parTrans" cxnId="{6C87984C-0E95-42AE-A86A-FACF8616D0E3}">
      <dgm:prSet/>
      <dgm:spPr/>
      <dgm:t>
        <a:bodyPr/>
        <a:lstStyle/>
        <a:p>
          <a:endParaRPr lang="en-US"/>
        </a:p>
      </dgm:t>
    </dgm:pt>
    <dgm:pt modelId="{F392D3AD-D445-4EB0-9C46-E3EFC72B46BD}" type="sibTrans" cxnId="{6C87984C-0E95-42AE-A86A-FACF8616D0E3}">
      <dgm:prSet/>
      <dgm:spPr/>
      <dgm:t>
        <a:bodyPr/>
        <a:lstStyle/>
        <a:p>
          <a:endParaRPr lang="en-US"/>
        </a:p>
      </dgm:t>
    </dgm:pt>
    <dgm:pt modelId="{25A12CB2-0769-4D79-AC3D-2543B63C514B}">
      <dgm:prSet custT="1"/>
      <dgm:spPr/>
      <dgm:t>
        <a:bodyPr/>
        <a:lstStyle/>
        <a:p>
          <a:pPr>
            <a:lnSpc>
              <a:spcPct val="100000"/>
            </a:lnSpc>
          </a:pPr>
          <a:r>
            <a:rPr lang="en-US" sz="1600" dirty="0"/>
            <a:t>Supporting the Practice Leads to continue to meet as a group after the end of the </a:t>
          </a:r>
          <a:r>
            <a:rPr lang="en-US" sz="1600" dirty="0" err="1"/>
            <a:t>programme</a:t>
          </a:r>
          <a:endParaRPr lang="en-US" sz="1600" dirty="0"/>
        </a:p>
      </dgm:t>
    </dgm:pt>
    <dgm:pt modelId="{5AA5060E-BA17-4852-9346-CC379113DDDD}" type="parTrans" cxnId="{6E45FB24-F50F-4AB8-8B59-9FF321DF30F4}">
      <dgm:prSet/>
      <dgm:spPr/>
      <dgm:t>
        <a:bodyPr/>
        <a:lstStyle/>
        <a:p>
          <a:endParaRPr lang="en-US"/>
        </a:p>
      </dgm:t>
    </dgm:pt>
    <dgm:pt modelId="{D8737D82-C21F-4294-BDA7-9E6161A01A70}" type="sibTrans" cxnId="{6E45FB24-F50F-4AB8-8B59-9FF321DF30F4}">
      <dgm:prSet/>
      <dgm:spPr/>
      <dgm:t>
        <a:bodyPr/>
        <a:lstStyle/>
        <a:p>
          <a:endParaRPr lang="en-US"/>
        </a:p>
      </dgm:t>
    </dgm:pt>
    <dgm:pt modelId="{F79F4AB7-BA27-43BC-BD7A-15904E2EA4D0}">
      <dgm:prSet custT="1"/>
      <dgm:spPr/>
      <dgm:t>
        <a:bodyPr/>
        <a:lstStyle/>
        <a:p>
          <a:pPr>
            <a:lnSpc>
              <a:spcPct val="100000"/>
            </a:lnSpc>
          </a:pPr>
          <a:r>
            <a:rPr lang="en-US" sz="1600" dirty="0"/>
            <a:t>Offering opportunities within existing meetings, to share their learning and establish their role. </a:t>
          </a:r>
        </a:p>
      </dgm:t>
    </dgm:pt>
    <dgm:pt modelId="{55DB7E89-9428-49C6-B2C9-84A120166A1B}" type="parTrans" cxnId="{ACD3505D-C335-413B-91F1-2C318495B2C9}">
      <dgm:prSet/>
      <dgm:spPr/>
      <dgm:t>
        <a:bodyPr/>
        <a:lstStyle/>
        <a:p>
          <a:endParaRPr lang="en-US"/>
        </a:p>
      </dgm:t>
    </dgm:pt>
    <dgm:pt modelId="{8E47DAEA-0F40-4AD5-8F5C-155B7E5EC465}" type="sibTrans" cxnId="{ACD3505D-C335-413B-91F1-2C318495B2C9}">
      <dgm:prSet/>
      <dgm:spPr/>
      <dgm:t>
        <a:bodyPr/>
        <a:lstStyle/>
        <a:p>
          <a:endParaRPr lang="en-US"/>
        </a:p>
      </dgm:t>
    </dgm:pt>
    <dgm:pt modelId="{E122FC07-A2DE-4F13-9719-5BCD61195E5D}">
      <dgm:prSet custT="1"/>
      <dgm:spPr/>
      <dgm:t>
        <a:bodyPr/>
        <a:lstStyle/>
        <a:p>
          <a:pPr>
            <a:lnSpc>
              <a:spcPct val="100000"/>
            </a:lnSpc>
          </a:pPr>
          <a:r>
            <a:rPr lang="en-US" sz="1600" dirty="0"/>
            <a:t>Tell people within the </a:t>
          </a:r>
          <a:r>
            <a:rPr lang="en-US" sz="1600" dirty="0" err="1"/>
            <a:t>organisation</a:t>
          </a:r>
          <a:r>
            <a:rPr lang="en-US" sz="1600" dirty="0"/>
            <a:t> about the role. </a:t>
          </a:r>
        </a:p>
      </dgm:t>
    </dgm:pt>
    <dgm:pt modelId="{5242A623-CF15-43BC-8E7E-4D31D6E093E5}" type="parTrans" cxnId="{6D6D1601-623E-4801-9E94-8C1CC9B95049}">
      <dgm:prSet/>
      <dgm:spPr/>
      <dgm:t>
        <a:bodyPr/>
        <a:lstStyle/>
        <a:p>
          <a:endParaRPr lang="en-US"/>
        </a:p>
      </dgm:t>
    </dgm:pt>
    <dgm:pt modelId="{EEDF9EF4-6127-4BE6-8DE3-0AC394B87010}" type="sibTrans" cxnId="{6D6D1601-623E-4801-9E94-8C1CC9B95049}">
      <dgm:prSet/>
      <dgm:spPr/>
      <dgm:t>
        <a:bodyPr/>
        <a:lstStyle/>
        <a:p>
          <a:endParaRPr lang="en-US"/>
        </a:p>
      </dgm:t>
    </dgm:pt>
    <dgm:pt modelId="{C7B205AC-AE19-4794-8D22-4FE17184079D}">
      <dgm:prSet custT="1"/>
      <dgm:spPr/>
      <dgm:t>
        <a:bodyPr/>
        <a:lstStyle/>
        <a:p>
          <a:pPr>
            <a:lnSpc>
              <a:spcPct val="100000"/>
            </a:lnSpc>
          </a:pPr>
          <a:r>
            <a:rPr lang="en-US" sz="1600" dirty="0"/>
            <a:t>Using existing ‘knowledge hubs’ where resources can be shared across the </a:t>
          </a:r>
          <a:r>
            <a:rPr lang="en-US" sz="1600" dirty="0" err="1"/>
            <a:t>organisation</a:t>
          </a:r>
          <a:endParaRPr lang="en-US" sz="1600" dirty="0"/>
        </a:p>
      </dgm:t>
    </dgm:pt>
    <dgm:pt modelId="{7F74A41B-A56D-44EC-BF44-B95ABC54DD48}" type="parTrans" cxnId="{4B881518-0ACB-4E09-8238-392250DCBA30}">
      <dgm:prSet/>
      <dgm:spPr/>
      <dgm:t>
        <a:bodyPr/>
        <a:lstStyle/>
        <a:p>
          <a:endParaRPr lang="en-US"/>
        </a:p>
      </dgm:t>
    </dgm:pt>
    <dgm:pt modelId="{BBED52B8-ABDC-41A1-8B2C-98C8600BC942}" type="sibTrans" cxnId="{4B881518-0ACB-4E09-8238-392250DCBA30}">
      <dgm:prSet/>
      <dgm:spPr/>
      <dgm:t>
        <a:bodyPr/>
        <a:lstStyle/>
        <a:p>
          <a:endParaRPr lang="en-US"/>
        </a:p>
      </dgm:t>
    </dgm:pt>
    <dgm:pt modelId="{7C9994D9-A6E2-4678-8223-D6B2D68B492F}" type="pres">
      <dgm:prSet presAssocID="{1410AC58-8924-497C-A190-250695DA77E7}" presName="Name0" presStyleCnt="0">
        <dgm:presLayoutVars>
          <dgm:dir/>
          <dgm:resizeHandles val="exact"/>
        </dgm:presLayoutVars>
      </dgm:prSet>
      <dgm:spPr/>
    </dgm:pt>
    <dgm:pt modelId="{A97EC0FA-D510-4FA6-861F-407B6259B75B}" type="pres">
      <dgm:prSet presAssocID="{DCEF2C8C-7262-459C-893E-8F5ACE19BD73}" presName="node" presStyleLbl="node1" presStyleIdx="0" presStyleCnt="2" custScaleX="127484" custScaleY="158678">
        <dgm:presLayoutVars>
          <dgm:bulletEnabled val="1"/>
        </dgm:presLayoutVars>
      </dgm:prSet>
      <dgm:spPr/>
    </dgm:pt>
    <dgm:pt modelId="{5C8E0C2D-851F-42FD-A710-D291F3D800F7}" type="pres">
      <dgm:prSet presAssocID="{D91B5179-2C48-4AD7-A7B1-87558BC851E7}" presName="sibTrans" presStyleLbl="sibTrans1D1" presStyleIdx="0" presStyleCnt="1"/>
      <dgm:spPr/>
    </dgm:pt>
    <dgm:pt modelId="{9DF43DEB-EAB4-4059-B008-91D8AF5E4D0F}" type="pres">
      <dgm:prSet presAssocID="{D91B5179-2C48-4AD7-A7B1-87558BC851E7}" presName="connectorText" presStyleLbl="sibTrans1D1" presStyleIdx="0" presStyleCnt="1"/>
      <dgm:spPr/>
    </dgm:pt>
    <dgm:pt modelId="{99DE9190-934A-472E-9A0B-13E3AD519F8D}" type="pres">
      <dgm:prSet presAssocID="{5E60CA39-822A-4FAF-ABE6-D4F4D68638B9}" presName="node" presStyleLbl="node1" presStyleIdx="1" presStyleCnt="2" custScaleX="156248" custScaleY="226190">
        <dgm:presLayoutVars>
          <dgm:bulletEnabled val="1"/>
        </dgm:presLayoutVars>
      </dgm:prSet>
      <dgm:spPr/>
    </dgm:pt>
  </dgm:ptLst>
  <dgm:cxnLst>
    <dgm:cxn modelId="{6D6D1601-623E-4801-9E94-8C1CC9B95049}" srcId="{5E60CA39-822A-4FAF-ABE6-D4F4D68638B9}" destId="{E122FC07-A2DE-4F13-9719-5BCD61195E5D}" srcOrd="2" destOrd="0" parTransId="{5242A623-CF15-43BC-8E7E-4D31D6E093E5}" sibTransId="{EEDF9EF4-6127-4BE6-8DE3-0AC394B87010}"/>
    <dgm:cxn modelId="{46A3BB10-9EF6-47B2-A9CF-C6C69D02EF73}" type="presOf" srcId="{1410AC58-8924-497C-A190-250695DA77E7}" destId="{7C9994D9-A6E2-4678-8223-D6B2D68B492F}" srcOrd="0" destOrd="0" presId="urn:microsoft.com/office/officeart/2016/7/layout/RepeatingBendingProcessNew"/>
    <dgm:cxn modelId="{4B881518-0ACB-4E09-8238-392250DCBA30}" srcId="{5E60CA39-822A-4FAF-ABE6-D4F4D68638B9}" destId="{C7B205AC-AE19-4794-8D22-4FE17184079D}" srcOrd="3" destOrd="0" parTransId="{7F74A41B-A56D-44EC-BF44-B95ABC54DD48}" sibTransId="{BBED52B8-ABDC-41A1-8B2C-98C8600BC942}"/>
    <dgm:cxn modelId="{97D3161F-816D-45EC-A3B6-0EAB785FDDC5}" type="presOf" srcId="{5E60CA39-822A-4FAF-ABE6-D4F4D68638B9}" destId="{99DE9190-934A-472E-9A0B-13E3AD519F8D}" srcOrd="0" destOrd="0" presId="urn:microsoft.com/office/officeart/2016/7/layout/RepeatingBendingProcessNew"/>
    <dgm:cxn modelId="{6E45FB24-F50F-4AB8-8B59-9FF321DF30F4}" srcId="{5E60CA39-822A-4FAF-ABE6-D4F4D68638B9}" destId="{25A12CB2-0769-4D79-AC3D-2543B63C514B}" srcOrd="0" destOrd="0" parTransId="{5AA5060E-BA17-4852-9346-CC379113DDDD}" sibTransId="{D8737D82-C21F-4294-BDA7-9E6161A01A70}"/>
    <dgm:cxn modelId="{ACD3505D-C335-413B-91F1-2C318495B2C9}" srcId="{5E60CA39-822A-4FAF-ABE6-D4F4D68638B9}" destId="{F79F4AB7-BA27-43BC-BD7A-15904E2EA4D0}" srcOrd="1" destOrd="0" parTransId="{55DB7E89-9428-49C6-B2C9-84A120166A1B}" sibTransId="{8E47DAEA-0F40-4AD5-8F5C-155B7E5EC465}"/>
    <dgm:cxn modelId="{B5400063-50A0-4C0D-BBE8-0BB4109E7459}" type="presOf" srcId="{F79F4AB7-BA27-43BC-BD7A-15904E2EA4D0}" destId="{99DE9190-934A-472E-9A0B-13E3AD519F8D}" srcOrd="0" destOrd="2" presId="urn:microsoft.com/office/officeart/2016/7/layout/RepeatingBendingProcessNew"/>
    <dgm:cxn modelId="{6C87984C-0E95-42AE-A86A-FACF8616D0E3}" srcId="{1410AC58-8924-497C-A190-250695DA77E7}" destId="{5E60CA39-822A-4FAF-ABE6-D4F4D68638B9}" srcOrd="1" destOrd="0" parTransId="{2AD6B61C-6F36-4EB0-81F0-C757212ADD73}" sibTransId="{F392D3AD-D445-4EB0-9C46-E3EFC72B46BD}"/>
    <dgm:cxn modelId="{47D2846D-D81A-455A-8632-B5C8E41B6E69}" srcId="{1410AC58-8924-497C-A190-250695DA77E7}" destId="{DCEF2C8C-7262-459C-893E-8F5ACE19BD73}" srcOrd="0" destOrd="0" parTransId="{21B6FE37-C99C-45B4-94D8-771240F1E937}" sibTransId="{D91B5179-2C48-4AD7-A7B1-87558BC851E7}"/>
    <dgm:cxn modelId="{7D6AAFAF-1157-4F4C-BDB1-43684F00C55B}" type="presOf" srcId="{D91B5179-2C48-4AD7-A7B1-87558BC851E7}" destId="{9DF43DEB-EAB4-4059-B008-91D8AF5E4D0F}" srcOrd="1" destOrd="0" presId="urn:microsoft.com/office/officeart/2016/7/layout/RepeatingBendingProcessNew"/>
    <dgm:cxn modelId="{E5117FBB-B873-4901-B86A-766EE7B357BC}" type="presOf" srcId="{25A12CB2-0769-4D79-AC3D-2543B63C514B}" destId="{99DE9190-934A-472E-9A0B-13E3AD519F8D}" srcOrd="0" destOrd="1" presId="urn:microsoft.com/office/officeart/2016/7/layout/RepeatingBendingProcessNew"/>
    <dgm:cxn modelId="{D25C7FBD-8F4B-48C5-B86C-EC9938F7E029}" type="presOf" srcId="{C7B205AC-AE19-4794-8D22-4FE17184079D}" destId="{99DE9190-934A-472E-9A0B-13E3AD519F8D}" srcOrd="0" destOrd="4" presId="urn:microsoft.com/office/officeart/2016/7/layout/RepeatingBendingProcessNew"/>
    <dgm:cxn modelId="{A23B0FC8-C43E-461E-BA87-DE1F0C926949}" type="presOf" srcId="{D91B5179-2C48-4AD7-A7B1-87558BC851E7}" destId="{5C8E0C2D-851F-42FD-A710-D291F3D800F7}" srcOrd="0" destOrd="0" presId="urn:microsoft.com/office/officeart/2016/7/layout/RepeatingBendingProcessNew"/>
    <dgm:cxn modelId="{D07132D0-02D1-4CE0-9308-BC1C93EDBB97}" type="presOf" srcId="{DCEF2C8C-7262-459C-893E-8F5ACE19BD73}" destId="{A97EC0FA-D510-4FA6-861F-407B6259B75B}" srcOrd="0" destOrd="0" presId="urn:microsoft.com/office/officeart/2016/7/layout/RepeatingBendingProcessNew"/>
    <dgm:cxn modelId="{51C412FB-9E19-4419-8BA0-E576BEC36064}" type="presOf" srcId="{E122FC07-A2DE-4F13-9719-5BCD61195E5D}" destId="{99DE9190-934A-472E-9A0B-13E3AD519F8D}" srcOrd="0" destOrd="3" presId="urn:microsoft.com/office/officeart/2016/7/layout/RepeatingBendingProcessNew"/>
    <dgm:cxn modelId="{5D2A5664-3113-4FAD-AE55-A69E20934095}" type="presParOf" srcId="{7C9994D9-A6E2-4678-8223-D6B2D68B492F}" destId="{A97EC0FA-D510-4FA6-861F-407B6259B75B}" srcOrd="0" destOrd="0" presId="urn:microsoft.com/office/officeart/2016/7/layout/RepeatingBendingProcessNew"/>
    <dgm:cxn modelId="{18B3FE23-8CF9-43EE-B631-C01DC57AEFA1}" type="presParOf" srcId="{7C9994D9-A6E2-4678-8223-D6B2D68B492F}" destId="{5C8E0C2D-851F-42FD-A710-D291F3D800F7}" srcOrd="1" destOrd="0" presId="urn:microsoft.com/office/officeart/2016/7/layout/RepeatingBendingProcessNew"/>
    <dgm:cxn modelId="{86FC6A11-634A-434D-883E-2A7CC8E1E6F9}" type="presParOf" srcId="{5C8E0C2D-851F-42FD-A710-D291F3D800F7}" destId="{9DF43DEB-EAB4-4059-B008-91D8AF5E4D0F}" srcOrd="0" destOrd="0" presId="urn:microsoft.com/office/officeart/2016/7/layout/RepeatingBendingProcessNew"/>
    <dgm:cxn modelId="{B531FEE9-3F89-49A4-AABB-32B7C25ABFCD}" type="presParOf" srcId="{7C9994D9-A6E2-4678-8223-D6B2D68B492F}" destId="{99DE9190-934A-472E-9A0B-13E3AD519F8D}" srcOrd="2"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2B7A672-8C61-4DB4-9EA0-615445F28E18}" type="doc">
      <dgm:prSet loTypeId="urn:microsoft.com/office/officeart/2005/8/layout/vProcess5" loCatId="process" qsTypeId="urn:microsoft.com/office/officeart/2005/8/quickstyle/simple2" qsCatId="simple" csTypeId="urn:microsoft.com/office/officeart/2005/8/colors/accent0_3" csCatId="mainScheme"/>
      <dgm:spPr/>
      <dgm:t>
        <a:bodyPr/>
        <a:lstStyle/>
        <a:p>
          <a:endParaRPr lang="en-US"/>
        </a:p>
      </dgm:t>
    </dgm:pt>
    <dgm:pt modelId="{643B113B-722F-43E9-97AB-68ABAFBEAB47}">
      <dgm:prSet custT="1"/>
      <dgm:spPr/>
      <dgm:t>
        <a:bodyPr/>
        <a:lstStyle/>
        <a:p>
          <a:r>
            <a:rPr lang="en-GB" sz="1400"/>
            <a:t>It does </a:t>
          </a:r>
          <a:r>
            <a:rPr lang="en-GB" sz="1400" b="1"/>
            <a:t>not </a:t>
          </a:r>
          <a:r>
            <a:rPr lang="en-GB" sz="1400"/>
            <a:t>mean the child has not  been believed or listened to</a:t>
          </a:r>
          <a:endParaRPr lang="en-US" sz="1400"/>
        </a:p>
      </dgm:t>
    </dgm:pt>
    <dgm:pt modelId="{605DC2D8-A868-4239-8B79-AB8F4F4ECE09}" type="parTrans" cxnId="{0F53EB07-8356-44E8-B265-95491FDD1FE9}">
      <dgm:prSet/>
      <dgm:spPr/>
      <dgm:t>
        <a:bodyPr/>
        <a:lstStyle/>
        <a:p>
          <a:endParaRPr lang="en-US" sz="1400"/>
        </a:p>
      </dgm:t>
    </dgm:pt>
    <dgm:pt modelId="{0D9FE800-E85C-44C6-8E80-4B3597175B98}" type="sibTrans" cxnId="{0F53EB07-8356-44E8-B265-95491FDD1FE9}">
      <dgm:prSet custT="1"/>
      <dgm:spPr/>
      <dgm:t>
        <a:bodyPr/>
        <a:lstStyle/>
        <a:p>
          <a:endParaRPr lang="en-US" sz="1400"/>
        </a:p>
      </dgm:t>
    </dgm:pt>
    <dgm:pt modelId="{5A08A321-0A87-4F77-B5ED-F3D16DDDAAC1}">
      <dgm:prSet custT="1"/>
      <dgm:spPr/>
      <dgm:t>
        <a:bodyPr/>
        <a:lstStyle/>
        <a:p>
          <a:r>
            <a:rPr lang="en-GB" sz="1400"/>
            <a:t>It does </a:t>
          </a:r>
          <a:r>
            <a:rPr lang="en-GB" sz="1400" b="1"/>
            <a:t>not </a:t>
          </a:r>
          <a:r>
            <a:rPr lang="en-GB" sz="1400"/>
            <a:t>mean that agencies walk away because there is nothing that  can be done</a:t>
          </a:r>
          <a:endParaRPr lang="en-US" sz="1400"/>
        </a:p>
      </dgm:t>
    </dgm:pt>
    <dgm:pt modelId="{4AAA160B-F0C0-498F-89DA-65928A4C4EC5}" type="parTrans" cxnId="{D4299535-6A5E-49CD-B6EE-DCDCB5951176}">
      <dgm:prSet/>
      <dgm:spPr/>
      <dgm:t>
        <a:bodyPr/>
        <a:lstStyle/>
        <a:p>
          <a:endParaRPr lang="en-US" sz="1400"/>
        </a:p>
      </dgm:t>
    </dgm:pt>
    <dgm:pt modelId="{F51DA987-7984-42CD-AFD4-89828B97EB2C}" type="sibTrans" cxnId="{D4299535-6A5E-49CD-B6EE-DCDCB5951176}">
      <dgm:prSet custT="1"/>
      <dgm:spPr/>
      <dgm:t>
        <a:bodyPr/>
        <a:lstStyle/>
        <a:p>
          <a:endParaRPr lang="en-US" sz="1400"/>
        </a:p>
      </dgm:t>
    </dgm:pt>
    <dgm:pt modelId="{63B47AF0-3E8F-4F4D-B43F-2202F9D42848}">
      <dgm:prSet custT="1"/>
      <dgm:spPr/>
      <dgm:t>
        <a:bodyPr/>
        <a:lstStyle/>
        <a:p>
          <a:r>
            <a:rPr lang="en-GB" sz="1400"/>
            <a:t>It is </a:t>
          </a:r>
          <a:r>
            <a:rPr lang="en-GB" sz="1400" b="1"/>
            <a:t>not </a:t>
          </a:r>
          <a:r>
            <a:rPr lang="en-GB" sz="1400"/>
            <a:t>the time to decide what  support  can be given. That should already  be happening.</a:t>
          </a:r>
          <a:endParaRPr lang="en-US" sz="1400"/>
        </a:p>
      </dgm:t>
    </dgm:pt>
    <dgm:pt modelId="{2D36A816-C046-4CC0-8079-E43076C26C10}" type="parTrans" cxnId="{F2131124-28B0-457C-880A-DE2C114770EF}">
      <dgm:prSet/>
      <dgm:spPr/>
      <dgm:t>
        <a:bodyPr/>
        <a:lstStyle/>
        <a:p>
          <a:endParaRPr lang="en-US" sz="1400"/>
        </a:p>
      </dgm:t>
    </dgm:pt>
    <dgm:pt modelId="{5635031C-75CD-4711-8FEA-E214802CF12E}" type="sibTrans" cxnId="{F2131124-28B0-457C-880A-DE2C114770EF}">
      <dgm:prSet custT="1"/>
      <dgm:spPr/>
      <dgm:t>
        <a:bodyPr/>
        <a:lstStyle/>
        <a:p>
          <a:endParaRPr lang="en-US" sz="1400"/>
        </a:p>
      </dgm:t>
    </dgm:pt>
    <dgm:pt modelId="{796B18B4-8992-4440-A07A-263F6DF0F3DD}">
      <dgm:prSet custT="1"/>
      <dgm:spPr/>
      <dgm:t>
        <a:bodyPr/>
        <a:lstStyle/>
        <a:p>
          <a:r>
            <a:rPr lang="en-GB" sz="1400"/>
            <a:t>It does </a:t>
          </a:r>
          <a:r>
            <a:rPr lang="en-GB" sz="1400" b="1"/>
            <a:t>not </a:t>
          </a:r>
          <a:r>
            <a:rPr lang="en-GB" sz="1400"/>
            <a:t>mean</a:t>
          </a:r>
          <a:r>
            <a:rPr lang="en-GB" sz="1400" b="1"/>
            <a:t> </a:t>
          </a:r>
          <a:r>
            <a:rPr lang="en-GB" sz="1400"/>
            <a:t>that an investigation cannot  be restarted should further evidence come to light</a:t>
          </a:r>
          <a:endParaRPr lang="en-US" sz="1400"/>
        </a:p>
      </dgm:t>
    </dgm:pt>
    <dgm:pt modelId="{3400C6CE-EAD4-4649-B59B-78765CD9FC22}" type="parTrans" cxnId="{D9C783AB-7E58-42B0-855A-B861D6498EB0}">
      <dgm:prSet/>
      <dgm:spPr/>
      <dgm:t>
        <a:bodyPr/>
        <a:lstStyle/>
        <a:p>
          <a:endParaRPr lang="en-US" sz="1400"/>
        </a:p>
      </dgm:t>
    </dgm:pt>
    <dgm:pt modelId="{44070C7A-62A5-426A-B1E1-6B9BBAE6614F}" type="sibTrans" cxnId="{D9C783AB-7E58-42B0-855A-B861D6498EB0}">
      <dgm:prSet/>
      <dgm:spPr/>
      <dgm:t>
        <a:bodyPr/>
        <a:lstStyle/>
        <a:p>
          <a:endParaRPr lang="en-US" sz="1400"/>
        </a:p>
      </dgm:t>
    </dgm:pt>
    <dgm:pt modelId="{41FA0710-CD03-40A2-8967-98E34CBB434B}" type="pres">
      <dgm:prSet presAssocID="{B2B7A672-8C61-4DB4-9EA0-615445F28E18}" presName="outerComposite" presStyleCnt="0">
        <dgm:presLayoutVars>
          <dgm:chMax val="5"/>
          <dgm:dir/>
          <dgm:resizeHandles val="exact"/>
        </dgm:presLayoutVars>
      </dgm:prSet>
      <dgm:spPr/>
    </dgm:pt>
    <dgm:pt modelId="{FB1744ED-B9C8-4991-8B5C-4EFE781A820D}" type="pres">
      <dgm:prSet presAssocID="{B2B7A672-8C61-4DB4-9EA0-615445F28E18}" presName="dummyMaxCanvas" presStyleCnt="0">
        <dgm:presLayoutVars/>
      </dgm:prSet>
      <dgm:spPr/>
    </dgm:pt>
    <dgm:pt modelId="{8D9589AC-7B4A-47ED-8552-7FE327B69CA2}" type="pres">
      <dgm:prSet presAssocID="{B2B7A672-8C61-4DB4-9EA0-615445F28E18}" presName="FourNodes_1" presStyleLbl="node1" presStyleIdx="0" presStyleCnt="4">
        <dgm:presLayoutVars>
          <dgm:bulletEnabled val="1"/>
        </dgm:presLayoutVars>
      </dgm:prSet>
      <dgm:spPr/>
    </dgm:pt>
    <dgm:pt modelId="{1F6F4C62-6D5C-42C0-AD9A-E9B4A2914728}" type="pres">
      <dgm:prSet presAssocID="{B2B7A672-8C61-4DB4-9EA0-615445F28E18}" presName="FourNodes_2" presStyleLbl="node1" presStyleIdx="1" presStyleCnt="4">
        <dgm:presLayoutVars>
          <dgm:bulletEnabled val="1"/>
        </dgm:presLayoutVars>
      </dgm:prSet>
      <dgm:spPr/>
    </dgm:pt>
    <dgm:pt modelId="{C0EF6916-8676-4762-A4DE-397A4975A80B}" type="pres">
      <dgm:prSet presAssocID="{B2B7A672-8C61-4DB4-9EA0-615445F28E18}" presName="FourNodes_3" presStyleLbl="node1" presStyleIdx="2" presStyleCnt="4">
        <dgm:presLayoutVars>
          <dgm:bulletEnabled val="1"/>
        </dgm:presLayoutVars>
      </dgm:prSet>
      <dgm:spPr/>
    </dgm:pt>
    <dgm:pt modelId="{DE9C6FE8-DE68-4814-B743-E7F0A373FD55}" type="pres">
      <dgm:prSet presAssocID="{B2B7A672-8C61-4DB4-9EA0-615445F28E18}" presName="FourNodes_4" presStyleLbl="node1" presStyleIdx="3" presStyleCnt="4">
        <dgm:presLayoutVars>
          <dgm:bulletEnabled val="1"/>
        </dgm:presLayoutVars>
      </dgm:prSet>
      <dgm:spPr/>
    </dgm:pt>
    <dgm:pt modelId="{D9D188DF-4D12-44FC-BD35-948DE223132E}" type="pres">
      <dgm:prSet presAssocID="{B2B7A672-8C61-4DB4-9EA0-615445F28E18}" presName="FourConn_1-2" presStyleLbl="fgAccFollowNode1" presStyleIdx="0" presStyleCnt="3">
        <dgm:presLayoutVars>
          <dgm:bulletEnabled val="1"/>
        </dgm:presLayoutVars>
      </dgm:prSet>
      <dgm:spPr/>
    </dgm:pt>
    <dgm:pt modelId="{CF312AF8-A6F4-401B-9EC1-47B2B5EA7B29}" type="pres">
      <dgm:prSet presAssocID="{B2B7A672-8C61-4DB4-9EA0-615445F28E18}" presName="FourConn_2-3" presStyleLbl="fgAccFollowNode1" presStyleIdx="1" presStyleCnt="3">
        <dgm:presLayoutVars>
          <dgm:bulletEnabled val="1"/>
        </dgm:presLayoutVars>
      </dgm:prSet>
      <dgm:spPr/>
    </dgm:pt>
    <dgm:pt modelId="{723EA666-D7BE-4265-9627-6D76E3002CAA}" type="pres">
      <dgm:prSet presAssocID="{B2B7A672-8C61-4DB4-9EA0-615445F28E18}" presName="FourConn_3-4" presStyleLbl="fgAccFollowNode1" presStyleIdx="2" presStyleCnt="3">
        <dgm:presLayoutVars>
          <dgm:bulletEnabled val="1"/>
        </dgm:presLayoutVars>
      </dgm:prSet>
      <dgm:spPr/>
    </dgm:pt>
    <dgm:pt modelId="{F55E9A31-A00C-417A-B43D-D99D983F1A8B}" type="pres">
      <dgm:prSet presAssocID="{B2B7A672-8C61-4DB4-9EA0-615445F28E18}" presName="FourNodes_1_text" presStyleLbl="node1" presStyleIdx="3" presStyleCnt="4">
        <dgm:presLayoutVars>
          <dgm:bulletEnabled val="1"/>
        </dgm:presLayoutVars>
      </dgm:prSet>
      <dgm:spPr/>
    </dgm:pt>
    <dgm:pt modelId="{64B002D1-E2E2-45A2-8531-689C8C71FE8A}" type="pres">
      <dgm:prSet presAssocID="{B2B7A672-8C61-4DB4-9EA0-615445F28E18}" presName="FourNodes_2_text" presStyleLbl="node1" presStyleIdx="3" presStyleCnt="4">
        <dgm:presLayoutVars>
          <dgm:bulletEnabled val="1"/>
        </dgm:presLayoutVars>
      </dgm:prSet>
      <dgm:spPr/>
    </dgm:pt>
    <dgm:pt modelId="{B37471E2-1D94-4F4F-BD28-BFBA69090D30}" type="pres">
      <dgm:prSet presAssocID="{B2B7A672-8C61-4DB4-9EA0-615445F28E18}" presName="FourNodes_3_text" presStyleLbl="node1" presStyleIdx="3" presStyleCnt="4">
        <dgm:presLayoutVars>
          <dgm:bulletEnabled val="1"/>
        </dgm:presLayoutVars>
      </dgm:prSet>
      <dgm:spPr/>
    </dgm:pt>
    <dgm:pt modelId="{219B1000-26AA-4684-A364-87F48F4A5EEF}" type="pres">
      <dgm:prSet presAssocID="{B2B7A672-8C61-4DB4-9EA0-615445F28E18}" presName="FourNodes_4_text" presStyleLbl="node1" presStyleIdx="3" presStyleCnt="4">
        <dgm:presLayoutVars>
          <dgm:bulletEnabled val="1"/>
        </dgm:presLayoutVars>
      </dgm:prSet>
      <dgm:spPr/>
    </dgm:pt>
  </dgm:ptLst>
  <dgm:cxnLst>
    <dgm:cxn modelId="{0F53EB07-8356-44E8-B265-95491FDD1FE9}" srcId="{B2B7A672-8C61-4DB4-9EA0-615445F28E18}" destId="{643B113B-722F-43E9-97AB-68ABAFBEAB47}" srcOrd="0" destOrd="0" parTransId="{605DC2D8-A868-4239-8B79-AB8F4F4ECE09}" sibTransId="{0D9FE800-E85C-44C6-8E80-4B3597175B98}"/>
    <dgm:cxn modelId="{F2131124-28B0-457C-880A-DE2C114770EF}" srcId="{B2B7A672-8C61-4DB4-9EA0-615445F28E18}" destId="{63B47AF0-3E8F-4F4D-B43F-2202F9D42848}" srcOrd="2" destOrd="0" parTransId="{2D36A816-C046-4CC0-8079-E43076C26C10}" sibTransId="{5635031C-75CD-4711-8FEA-E214802CF12E}"/>
    <dgm:cxn modelId="{8E334727-C697-4D03-A19C-24CA8FC4F7CD}" type="presOf" srcId="{63B47AF0-3E8F-4F4D-B43F-2202F9D42848}" destId="{B37471E2-1D94-4F4F-BD28-BFBA69090D30}" srcOrd="1" destOrd="0" presId="urn:microsoft.com/office/officeart/2005/8/layout/vProcess5"/>
    <dgm:cxn modelId="{8A23782B-9B7D-4C93-8F09-1D5D4F4D7A16}" type="presOf" srcId="{796B18B4-8992-4440-A07A-263F6DF0F3DD}" destId="{DE9C6FE8-DE68-4814-B743-E7F0A373FD55}" srcOrd="0" destOrd="0" presId="urn:microsoft.com/office/officeart/2005/8/layout/vProcess5"/>
    <dgm:cxn modelId="{12EF3D34-8078-41EB-B768-E87993BF1CEA}" type="presOf" srcId="{796B18B4-8992-4440-A07A-263F6DF0F3DD}" destId="{219B1000-26AA-4684-A364-87F48F4A5EEF}" srcOrd="1" destOrd="0" presId="urn:microsoft.com/office/officeart/2005/8/layout/vProcess5"/>
    <dgm:cxn modelId="{D4299535-6A5E-49CD-B6EE-DCDCB5951176}" srcId="{B2B7A672-8C61-4DB4-9EA0-615445F28E18}" destId="{5A08A321-0A87-4F77-B5ED-F3D16DDDAAC1}" srcOrd="1" destOrd="0" parTransId="{4AAA160B-F0C0-498F-89DA-65928A4C4EC5}" sibTransId="{F51DA987-7984-42CD-AFD4-89828B97EB2C}"/>
    <dgm:cxn modelId="{5DE1EB39-8021-4BFD-A7FC-55B78B59B221}" type="presOf" srcId="{5A08A321-0A87-4F77-B5ED-F3D16DDDAAC1}" destId="{64B002D1-E2E2-45A2-8531-689C8C71FE8A}" srcOrd="1" destOrd="0" presId="urn:microsoft.com/office/officeart/2005/8/layout/vProcess5"/>
    <dgm:cxn modelId="{9A9B3357-80EB-46D0-9156-369B4CD23487}" type="presOf" srcId="{643B113B-722F-43E9-97AB-68ABAFBEAB47}" destId="{F55E9A31-A00C-417A-B43D-D99D983F1A8B}" srcOrd="1" destOrd="0" presId="urn:microsoft.com/office/officeart/2005/8/layout/vProcess5"/>
    <dgm:cxn modelId="{9384739B-D670-449F-8B96-90B6F2E3B7A5}" type="presOf" srcId="{F51DA987-7984-42CD-AFD4-89828B97EB2C}" destId="{CF312AF8-A6F4-401B-9EC1-47B2B5EA7B29}" srcOrd="0" destOrd="0" presId="urn:microsoft.com/office/officeart/2005/8/layout/vProcess5"/>
    <dgm:cxn modelId="{D0B6FB9C-99AC-42A1-AD0D-2A2F25468F52}" type="presOf" srcId="{63B47AF0-3E8F-4F4D-B43F-2202F9D42848}" destId="{C0EF6916-8676-4762-A4DE-397A4975A80B}" srcOrd="0" destOrd="0" presId="urn:microsoft.com/office/officeart/2005/8/layout/vProcess5"/>
    <dgm:cxn modelId="{368995A0-D2B3-4091-9129-DF225838E7D3}" type="presOf" srcId="{B2B7A672-8C61-4DB4-9EA0-615445F28E18}" destId="{41FA0710-CD03-40A2-8967-98E34CBB434B}" srcOrd="0" destOrd="0" presId="urn:microsoft.com/office/officeart/2005/8/layout/vProcess5"/>
    <dgm:cxn modelId="{D9C783AB-7E58-42B0-855A-B861D6498EB0}" srcId="{B2B7A672-8C61-4DB4-9EA0-615445F28E18}" destId="{796B18B4-8992-4440-A07A-263F6DF0F3DD}" srcOrd="3" destOrd="0" parTransId="{3400C6CE-EAD4-4649-B59B-78765CD9FC22}" sibTransId="{44070C7A-62A5-426A-B1E1-6B9BBAE6614F}"/>
    <dgm:cxn modelId="{881728B8-69B0-4002-89B0-F60C4EFEB0DC}" type="presOf" srcId="{5A08A321-0A87-4F77-B5ED-F3D16DDDAAC1}" destId="{1F6F4C62-6D5C-42C0-AD9A-E9B4A2914728}" srcOrd="0" destOrd="0" presId="urn:microsoft.com/office/officeart/2005/8/layout/vProcess5"/>
    <dgm:cxn modelId="{3AA07ECC-DE3E-45C2-AD50-DAA74BCCCD3D}" type="presOf" srcId="{5635031C-75CD-4711-8FEA-E214802CF12E}" destId="{723EA666-D7BE-4265-9627-6D76E3002CAA}" srcOrd="0" destOrd="0" presId="urn:microsoft.com/office/officeart/2005/8/layout/vProcess5"/>
    <dgm:cxn modelId="{D94878E9-EDED-4C86-BAA1-20E57126E162}" type="presOf" srcId="{643B113B-722F-43E9-97AB-68ABAFBEAB47}" destId="{8D9589AC-7B4A-47ED-8552-7FE327B69CA2}" srcOrd="0" destOrd="0" presId="urn:microsoft.com/office/officeart/2005/8/layout/vProcess5"/>
    <dgm:cxn modelId="{241739FC-C6C7-4463-A4ED-161B7315B16B}" type="presOf" srcId="{0D9FE800-E85C-44C6-8E80-4B3597175B98}" destId="{D9D188DF-4D12-44FC-BD35-948DE223132E}" srcOrd="0" destOrd="0" presId="urn:microsoft.com/office/officeart/2005/8/layout/vProcess5"/>
    <dgm:cxn modelId="{808F9A61-8E9B-4041-A2F7-ECCB106A3459}" type="presParOf" srcId="{41FA0710-CD03-40A2-8967-98E34CBB434B}" destId="{FB1744ED-B9C8-4991-8B5C-4EFE781A820D}" srcOrd="0" destOrd="0" presId="urn:microsoft.com/office/officeart/2005/8/layout/vProcess5"/>
    <dgm:cxn modelId="{77D157DC-4632-4FE6-B35D-8F21BC4767CA}" type="presParOf" srcId="{41FA0710-CD03-40A2-8967-98E34CBB434B}" destId="{8D9589AC-7B4A-47ED-8552-7FE327B69CA2}" srcOrd="1" destOrd="0" presId="urn:microsoft.com/office/officeart/2005/8/layout/vProcess5"/>
    <dgm:cxn modelId="{B2D06F33-9C32-4039-BA5E-AF52DBE481AF}" type="presParOf" srcId="{41FA0710-CD03-40A2-8967-98E34CBB434B}" destId="{1F6F4C62-6D5C-42C0-AD9A-E9B4A2914728}" srcOrd="2" destOrd="0" presId="urn:microsoft.com/office/officeart/2005/8/layout/vProcess5"/>
    <dgm:cxn modelId="{2EA746AD-1106-40D4-83FC-A6C6E9B77B9E}" type="presParOf" srcId="{41FA0710-CD03-40A2-8967-98E34CBB434B}" destId="{C0EF6916-8676-4762-A4DE-397A4975A80B}" srcOrd="3" destOrd="0" presId="urn:microsoft.com/office/officeart/2005/8/layout/vProcess5"/>
    <dgm:cxn modelId="{F33A97C2-7475-4D41-864D-EB3C1780ED2C}" type="presParOf" srcId="{41FA0710-CD03-40A2-8967-98E34CBB434B}" destId="{DE9C6FE8-DE68-4814-B743-E7F0A373FD55}" srcOrd="4" destOrd="0" presId="urn:microsoft.com/office/officeart/2005/8/layout/vProcess5"/>
    <dgm:cxn modelId="{BD35C5B0-E0EA-4DDB-8C13-EB207A99B36C}" type="presParOf" srcId="{41FA0710-CD03-40A2-8967-98E34CBB434B}" destId="{D9D188DF-4D12-44FC-BD35-948DE223132E}" srcOrd="5" destOrd="0" presId="urn:microsoft.com/office/officeart/2005/8/layout/vProcess5"/>
    <dgm:cxn modelId="{425C34FB-0FEB-475A-8455-E077F8F4DF0C}" type="presParOf" srcId="{41FA0710-CD03-40A2-8967-98E34CBB434B}" destId="{CF312AF8-A6F4-401B-9EC1-47B2B5EA7B29}" srcOrd="6" destOrd="0" presId="urn:microsoft.com/office/officeart/2005/8/layout/vProcess5"/>
    <dgm:cxn modelId="{AA6FBB06-F854-443F-AABB-05CC916C08B7}" type="presParOf" srcId="{41FA0710-CD03-40A2-8967-98E34CBB434B}" destId="{723EA666-D7BE-4265-9627-6D76E3002CAA}" srcOrd="7" destOrd="0" presId="urn:microsoft.com/office/officeart/2005/8/layout/vProcess5"/>
    <dgm:cxn modelId="{181D8516-DB5C-4851-888F-9F05E03D1BF3}" type="presParOf" srcId="{41FA0710-CD03-40A2-8967-98E34CBB434B}" destId="{F55E9A31-A00C-417A-B43D-D99D983F1A8B}" srcOrd="8" destOrd="0" presId="urn:microsoft.com/office/officeart/2005/8/layout/vProcess5"/>
    <dgm:cxn modelId="{D523A32D-CF41-4D81-9248-C5E7A98CC340}" type="presParOf" srcId="{41FA0710-CD03-40A2-8967-98E34CBB434B}" destId="{64B002D1-E2E2-45A2-8531-689C8C71FE8A}" srcOrd="9" destOrd="0" presId="urn:microsoft.com/office/officeart/2005/8/layout/vProcess5"/>
    <dgm:cxn modelId="{35E7A9EC-F3F1-4D5F-B790-CB908A48FC1C}" type="presParOf" srcId="{41FA0710-CD03-40A2-8967-98E34CBB434B}" destId="{B37471E2-1D94-4F4F-BD28-BFBA69090D30}" srcOrd="10" destOrd="0" presId="urn:microsoft.com/office/officeart/2005/8/layout/vProcess5"/>
    <dgm:cxn modelId="{58B1189D-D7DE-4F4B-8736-1712C79DEFE9}" type="presParOf" srcId="{41FA0710-CD03-40A2-8967-98E34CBB434B}" destId="{219B1000-26AA-4684-A364-87F48F4A5EEF}"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FBFCE27-3C75-474A-B711-78CDC780E56B}"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en-GB"/>
        </a:p>
      </dgm:t>
    </dgm:pt>
    <dgm:pt modelId="{E8E31924-B233-491F-AAE7-63D043758063}">
      <dgm:prSet/>
      <dgm:spPr/>
      <dgm:t>
        <a:bodyPr/>
        <a:lstStyle/>
        <a:p>
          <a:r>
            <a:rPr lang="en-GB" dirty="0"/>
            <a:t>Secrecy and silence are the best friends of sexual abuse</a:t>
          </a:r>
        </a:p>
      </dgm:t>
    </dgm:pt>
    <dgm:pt modelId="{725B288A-C484-422B-B0D2-426D3EA97705}" type="parTrans" cxnId="{4FD079D4-74E8-43E6-8BC7-4F0ECBD94475}">
      <dgm:prSet/>
      <dgm:spPr/>
      <dgm:t>
        <a:bodyPr/>
        <a:lstStyle/>
        <a:p>
          <a:endParaRPr lang="en-GB"/>
        </a:p>
      </dgm:t>
    </dgm:pt>
    <dgm:pt modelId="{DB3FAE9D-5424-49DD-B1FB-1CE03ED012FE}" type="sibTrans" cxnId="{4FD079D4-74E8-43E6-8BC7-4F0ECBD94475}">
      <dgm:prSet/>
      <dgm:spPr/>
      <dgm:t>
        <a:bodyPr/>
        <a:lstStyle/>
        <a:p>
          <a:endParaRPr lang="en-GB"/>
        </a:p>
      </dgm:t>
    </dgm:pt>
    <dgm:pt modelId="{6A0875FE-29B4-4180-A917-D77268DC094F}">
      <dgm:prSet/>
      <dgm:spPr/>
      <dgm:t>
        <a:bodyPr/>
        <a:lstStyle/>
        <a:p>
          <a:r>
            <a:rPr lang="en-GB" dirty="0"/>
            <a:t>Not ‘what if I’m wrong?’ but ‘what if I’m right?’</a:t>
          </a:r>
        </a:p>
      </dgm:t>
    </dgm:pt>
    <dgm:pt modelId="{1D7D6F8F-C5CC-4C9B-9FEE-C0C3AE2E907F}" type="parTrans" cxnId="{1CC6DCBF-91AB-4FF2-9E57-3FBB8B54128F}">
      <dgm:prSet/>
      <dgm:spPr/>
      <dgm:t>
        <a:bodyPr/>
        <a:lstStyle/>
        <a:p>
          <a:endParaRPr lang="en-GB"/>
        </a:p>
      </dgm:t>
    </dgm:pt>
    <dgm:pt modelId="{A57B1E6C-3F92-4231-8E85-150BB259FB88}" type="sibTrans" cxnId="{1CC6DCBF-91AB-4FF2-9E57-3FBB8B54128F}">
      <dgm:prSet/>
      <dgm:spPr/>
      <dgm:t>
        <a:bodyPr/>
        <a:lstStyle/>
        <a:p>
          <a:endParaRPr lang="en-GB"/>
        </a:p>
      </dgm:t>
    </dgm:pt>
    <dgm:pt modelId="{ACC6D2D5-BF0E-42C3-AC69-D3D071DC979F}">
      <dgm:prSet/>
      <dgm:spPr/>
      <dgm:t>
        <a:bodyPr/>
        <a:lstStyle/>
        <a:p>
          <a:r>
            <a:rPr lang="en-GB" dirty="0"/>
            <a:t>‘No further action’ does not mean the child has not been abused</a:t>
          </a:r>
        </a:p>
      </dgm:t>
    </dgm:pt>
    <dgm:pt modelId="{1227D453-57C6-40AD-9EE6-2807FF020EE3}" type="parTrans" cxnId="{F95862D4-1DF0-4451-8D2B-4CDE3DEBA9C6}">
      <dgm:prSet/>
      <dgm:spPr/>
      <dgm:t>
        <a:bodyPr/>
        <a:lstStyle/>
        <a:p>
          <a:endParaRPr lang="en-GB"/>
        </a:p>
      </dgm:t>
    </dgm:pt>
    <dgm:pt modelId="{DDF89E52-B3C1-4DCD-97C3-3A0E950D8839}" type="sibTrans" cxnId="{F95862D4-1DF0-4451-8D2B-4CDE3DEBA9C6}">
      <dgm:prSet/>
      <dgm:spPr/>
      <dgm:t>
        <a:bodyPr/>
        <a:lstStyle/>
        <a:p>
          <a:endParaRPr lang="en-GB"/>
        </a:p>
      </dgm:t>
    </dgm:pt>
    <dgm:pt modelId="{7AF2A72B-9A7C-41D8-A7BB-8A2579D57C3A}">
      <dgm:prSet/>
      <dgm:spPr/>
      <dgm:t>
        <a:bodyPr/>
        <a:lstStyle/>
        <a:p>
          <a:r>
            <a:rPr lang="en-GB"/>
            <a:t>Evidence is broader than verbal disclosure</a:t>
          </a:r>
        </a:p>
      </dgm:t>
    </dgm:pt>
    <dgm:pt modelId="{F4E845E9-8AFB-4417-9832-AB18EAA1F24C}" type="parTrans" cxnId="{1E15ED87-16A1-4858-9E1C-7E826911751F}">
      <dgm:prSet/>
      <dgm:spPr/>
      <dgm:t>
        <a:bodyPr/>
        <a:lstStyle/>
        <a:p>
          <a:endParaRPr lang="en-GB"/>
        </a:p>
      </dgm:t>
    </dgm:pt>
    <dgm:pt modelId="{176F331A-A786-47D1-AB70-3D283E0477D2}" type="sibTrans" cxnId="{1E15ED87-16A1-4858-9E1C-7E826911751F}">
      <dgm:prSet/>
      <dgm:spPr/>
      <dgm:t>
        <a:bodyPr/>
        <a:lstStyle/>
        <a:p>
          <a:endParaRPr lang="en-GB"/>
        </a:p>
      </dgm:t>
    </dgm:pt>
    <dgm:pt modelId="{F88733EF-9BC4-4EC4-B48D-097B1B7FFC05}">
      <dgm:prSet/>
      <dgm:spPr/>
      <dgm:t>
        <a:bodyPr/>
        <a:lstStyle/>
        <a:p>
          <a:r>
            <a:rPr lang="en-GB"/>
            <a:t>We all have a role to play</a:t>
          </a:r>
        </a:p>
      </dgm:t>
    </dgm:pt>
    <dgm:pt modelId="{36A2E5F0-4D2C-4A50-B1A8-A58DF02E970F}" type="parTrans" cxnId="{F77EFDE7-C454-47C9-9C65-6540066D830B}">
      <dgm:prSet/>
      <dgm:spPr/>
      <dgm:t>
        <a:bodyPr/>
        <a:lstStyle/>
        <a:p>
          <a:endParaRPr lang="en-GB"/>
        </a:p>
      </dgm:t>
    </dgm:pt>
    <dgm:pt modelId="{E0197D8F-2909-4598-94B7-FE0EED209BC3}" type="sibTrans" cxnId="{F77EFDE7-C454-47C9-9C65-6540066D830B}">
      <dgm:prSet/>
      <dgm:spPr/>
      <dgm:t>
        <a:bodyPr/>
        <a:lstStyle/>
        <a:p>
          <a:endParaRPr lang="en-GB"/>
        </a:p>
      </dgm:t>
    </dgm:pt>
    <dgm:pt modelId="{96ACD79A-67B1-4829-8BC3-BB1252376194}">
      <dgm:prSet/>
      <dgm:spPr/>
      <dgm:t>
        <a:bodyPr/>
        <a:lstStyle/>
        <a:p>
          <a:endParaRPr lang="en-GB"/>
        </a:p>
      </dgm:t>
    </dgm:pt>
    <dgm:pt modelId="{B7F4FB63-414B-4325-99CC-10248E492656}" type="parTrans" cxnId="{839ECC70-BB7A-43F9-BFD1-CB92EB02A124}">
      <dgm:prSet/>
      <dgm:spPr/>
      <dgm:t>
        <a:bodyPr/>
        <a:lstStyle/>
        <a:p>
          <a:endParaRPr lang="en-GB"/>
        </a:p>
      </dgm:t>
    </dgm:pt>
    <dgm:pt modelId="{32310C33-756A-4898-9D09-CCAD1C1A0B49}" type="sibTrans" cxnId="{839ECC70-BB7A-43F9-BFD1-CB92EB02A124}">
      <dgm:prSet/>
      <dgm:spPr/>
      <dgm:t>
        <a:bodyPr/>
        <a:lstStyle/>
        <a:p>
          <a:endParaRPr lang="en-GB"/>
        </a:p>
      </dgm:t>
    </dgm:pt>
    <dgm:pt modelId="{DA66D495-3FB3-4108-A1BD-BCF9D1D55853}">
      <dgm:prSet/>
      <dgm:spPr/>
      <dgm:t>
        <a:bodyPr/>
        <a:lstStyle/>
        <a:p>
          <a:r>
            <a:rPr lang="en-GB" dirty="0"/>
            <a:t>Sexual abuse takes place in many different and overlapping contexts</a:t>
          </a:r>
        </a:p>
      </dgm:t>
    </dgm:pt>
    <dgm:pt modelId="{F0B2C705-FBE9-4A52-AC90-E7C567B00FFA}" type="parTrans" cxnId="{728060A7-D5F4-40E2-97B2-D7CC22ED9582}">
      <dgm:prSet/>
      <dgm:spPr/>
      <dgm:t>
        <a:bodyPr/>
        <a:lstStyle/>
        <a:p>
          <a:endParaRPr lang="en-GB"/>
        </a:p>
      </dgm:t>
    </dgm:pt>
    <dgm:pt modelId="{BCD55355-9F06-4DA8-AB77-79B1FDB2B097}" type="sibTrans" cxnId="{728060A7-D5F4-40E2-97B2-D7CC22ED9582}">
      <dgm:prSet/>
      <dgm:spPr/>
      <dgm:t>
        <a:bodyPr/>
        <a:lstStyle/>
        <a:p>
          <a:endParaRPr lang="en-GB"/>
        </a:p>
      </dgm:t>
    </dgm:pt>
    <dgm:pt modelId="{332AE031-966A-4F4B-BB75-284239537426}">
      <dgm:prSet/>
      <dgm:spPr/>
      <dgm:t>
        <a:bodyPr/>
        <a:lstStyle/>
        <a:p>
          <a:r>
            <a:rPr lang="en-GB" dirty="0"/>
            <a:t>The majority of sexual abuse goes undetected</a:t>
          </a:r>
        </a:p>
      </dgm:t>
    </dgm:pt>
    <dgm:pt modelId="{3EB90A00-9CB6-4EAD-BC92-824DBE5744AD}" type="parTrans" cxnId="{389BBA78-957E-4360-BB79-BF10D01D6F1A}">
      <dgm:prSet/>
      <dgm:spPr/>
      <dgm:t>
        <a:bodyPr/>
        <a:lstStyle/>
        <a:p>
          <a:endParaRPr lang="en-GB"/>
        </a:p>
      </dgm:t>
    </dgm:pt>
    <dgm:pt modelId="{537CDEE5-B52E-4A2D-A63F-75018F9D7015}" type="sibTrans" cxnId="{389BBA78-957E-4360-BB79-BF10D01D6F1A}">
      <dgm:prSet/>
      <dgm:spPr/>
      <dgm:t>
        <a:bodyPr/>
        <a:lstStyle/>
        <a:p>
          <a:endParaRPr lang="en-GB"/>
        </a:p>
      </dgm:t>
    </dgm:pt>
    <dgm:pt modelId="{594B5320-4A4B-4F23-95BB-F03B08063E7F}" type="pres">
      <dgm:prSet presAssocID="{BFBFCE27-3C75-474A-B711-78CDC780E56B}" presName="Name0" presStyleCnt="0">
        <dgm:presLayoutVars>
          <dgm:chMax val="7"/>
          <dgm:chPref val="7"/>
          <dgm:dir/>
        </dgm:presLayoutVars>
      </dgm:prSet>
      <dgm:spPr/>
    </dgm:pt>
    <dgm:pt modelId="{C0C75C4B-0798-415D-ACC0-D6DA6879974C}" type="pres">
      <dgm:prSet presAssocID="{BFBFCE27-3C75-474A-B711-78CDC780E56B}" presName="Name1" presStyleCnt="0"/>
      <dgm:spPr/>
    </dgm:pt>
    <dgm:pt modelId="{0BB28686-D9DF-4965-8644-BE2FB92AE21C}" type="pres">
      <dgm:prSet presAssocID="{BFBFCE27-3C75-474A-B711-78CDC780E56B}" presName="cycle" presStyleCnt="0"/>
      <dgm:spPr/>
    </dgm:pt>
    <dgm:pt modelId="{94EC5926-DA2E-4D28-BC81-2C7374DF98AE}" type="pres">
      <dgm:prSet presAssocID="{BFBFCE27-3C75-474A-B711-78CDC780E56B}" presName="srcNode" presStyleLbl="node1" presStyleIdx="0" presStyleCnt="7"/>
      <dgm:spPr/>
    </dgm:pt>
    <dgm:pt modelId="{1D2BA3C2-6006-4251-ADE7-E9BF5736C302}" type="pres">
      <dgm:prSet presAssocID="{BFBFCE27-3C75-474A-B711-78CDC780E56B}" presName="conn" presStyleLbl="parChTrans1D2" presStyleIdx="0" presStyleCnt="1"/>
      <dgm:spPr/>
    </dgm:pt>
    <dgm:pt modelId="{23443004-A71E-4090-AA85-F2CC7B6A2203}" type="pres">
      <dgm:prSet presAssocID="{BFBFCE27-3C75-474A-B711-78CDC780E56B}" presName="extraNode" presStyleLbl="node1" presStyleIdx="0" presStyleCnt="7"/>
      <dgm:spPr/>
    </dgm:pt>
    <dgm:pt modelId="{9ED69B0E-830F-45C2-9A8E-A860AC138D8C}" type="pres">
      <dgm:prSet presAssocID="{BFBFCE27-3C75-474A-B711-78CDC780E56B}" presName="dstNode" presStyleLbl="node1" presStyleIdx="0" presStyleCnt="7"/>
      <dgm:spPr/>
    </dgm:pt>
    <dgm:pt modelId="{B0CE48F2-0940-4B80-BDD5-789B6168CCBF}" type="pres">
      <dgm:prSet presAssocID="{E8E31924-B233-491F-AAE7-63D043758063}" presName="text_1" presStyleLbl="node1" presStyleIdx="0" presStyleCnt="7">
        <dgm:presLayoutVars>
          <dgm:bulletEnabled val="1"/>
        </dgm:presLayoutVars>
      </dgm:prSet>
      <dgm:spPr/>
    </dgm:pt>
    <dgm:pt modelId="{4362E13B-9C4C-4A3F-A97D-B78A94BD91FC}" type="pres">
      <dgm:prSet presAssocID="{E8E31924-B233-491F-AAE7-63D043758063}" presName="accent_1" presStyleCnt="0"/>
      <dgm:spPr/>
    </dgm:pt>
    <dgm:pt modelId="{68E5D0BE-120C-4C63-B9F8-213CE19502A6}" type="pres">
      <dgm:prSet presAssocID="{E8E31924-B233-491F-AAE7-63D043758063}" presName="accentRepeatNode" presStyleLbl="solidFgAcc1" presStyleIdx="0" presStyleCnt="7"/>
      <dgm:spPr/>
    </dgm:pt>
    <dgm:pt modelId="{A6F214A8-AD99-4AD5-976B-28C578B89038}" type="pres">
      <dgm:prSet presAssocID="{DA66D495-3FB3-4108-A1BD-BCF9D1D55853}" presName="text_2" presStyleLbl="node1" presStyleIdx="1" presStyleCnt="7">
        <dgm:presLayoutVars>
          <dgm:bulletEnabled val="1"/>
        </dgm:presLayoutVars>
      </dgm:prSet>
      <dgm:spPr/>
    </dgm:pt>
    <dgm:pt modelId="{3829DD9F-2AF6-41E1-A969-EF2171A94743}" type="pres">
      <dgm:prSet presAssocID="{DA66D495-3FB3-4108-A1BD-BCF9D1D55853}" presName="accent_2" presStyleCnt="0"/>
      <dgm:spPr/>
    </dgm:pt>
    <dgm:pt modelId="{85788FAF-9B20-4572-8FBB-24BEEE6F4447}" type="pres">
      <dgm:prSet presAssocID="{DA66D495-3FB3-4108-A1BD-BCF9D1D55853}" presName="accentRepeatNode" presStyleLbl="solidFgAcc1" presStyleIdx="1" presStyleCnt="7"/>
      <dgm:spPr/>
    </dgm:pt>
    <dgm:pt modelId="{400FF584-830F-4351-B8E8-5CF4F4445627}" type="pres">
      <dgm:prSet presAssocID="{332AE031-966A-4F4B-BB75-284239537426}" presName="text_3" presStyleLbl="node1" presStyleIdx="2" presStyleCnt="7">
        <dgm:presLayoutVars>
          <dgm:bulletEnabled val="1"/>
        </dgm:presLayoutVars>
      </dgm:prSet>
      <dgm:spPr/>
    </dgm:pt>
    <dgm:pt modelId="{6D94B686-FFC3-4D05-9506-A3B99DA71894}" type="pres">
      <dgm:prSet presAssocID="{332AE031-966A-4F4B-BB75-284239537426}" presName="accent_3" presStyleCnt="0"/>
      <dgm:spPr/>
    </dgm:pt>
    <dgm:pt modelId="{F09E7AAD-ECAE-4B05-A617-2209508B1AEE}" type="pres">
      <dgm:prSet presAssocID="{332AE031-966A-4F4B-BB75-284239537426}" presName="accentRepeatNode" presStyleLbl="solidFgAcc1" presStyleIdx="2" presStyleCnt="7"/>
      <dgm:spPr/>
    </dgm:pt>
    <dgm:pt modelId="{2F382170-9356-49FA-8F5C-B9005625E651}" type="pres">
      <dgm:prSet presAssocID="{6A0875FE-29B4-4180-A917-D77268DC094F}" presName="text_4" presStyleLbl="node1" presStyleIdx="3" presStyleCnt="7">
        <dgm:presLayoutVars>
          <dgm:bulletEnabled val="1"/>
        </dgm:presLayoutVars>
      </dgm:prSet>
      <dgm:spPr/>
    </dgm:pt>
    <dgm:pt modelId="{422D1530-5F79-43AB-8D68-0E3F143F595A}" type="pres">
      <dgm:prSet presAssocID="{6A0875FE-29B4-4180-A917-D77268DC094F}" presName="accent_4" presStyleCnt="0"/>
      <dgm:spPr/>
    </dgm:pt>
    <dgm:pt modelId="{680A28B7-BC45-49AB-A04A-A788A85A7B35}" type="pres">
      <dgm:prSet presAssocID="{6A0875FE-29B4-4180-A917-D77268DC094F}" presName="accentRepeatNode" presStyleLbl="solidFgAcc1" presStyleIdx="3" presStyleCnt="7"/>
      <dgm:spPr/>
    </dgm:pt>
    <dgm:pt modelId="{D58A191E-9A23-4B21-8B44-C06891A4AD5F}" type="pres">
      <dgm:prSet presAssocID="{ACC6D2D5-BF0E-42C3-AC69-D3D071DC979F}" presName="text_5" presStyleLbl="node1" presStyleIdx="4" presStyleCnt="7">
        <dgm:presLayoutVars>
          <dgm:bulletEnabled val="1"/>
        </dgm:presLayoutVars>
      </dgm:prSet>
      <dgm:spPr/>
    </dgm:pt>
    <dgm:pt modelId="{CD0997C3-1B89-457E-AFE2-B27845B1622C}" type="pres">
      <dgm:prSet presAssocID="{ACC6D2D5-BF0E-42C3-AC69-D3D071DC979F}" presName="accent_5" presStyleCnt="0"/>
      <dgm:spPr/>
    </dgm:pt>
    <dgm:pt modelId="{01074D32-8932-42CC-9BA6-6FEC027B357E}" type="pres">
      <dgm:prSet presAssocID="{ACC6D2D5-BF0E-42C3-AC69-D3D071DC979F}" presName="accentRepeatNode" presStyleLbl="solidFgAcc1" presStyleIdx="4" presStyleCnt="7"/>
      <dgm:spPr/>
    </dgm:pt>
    <dgm:pt modelId="{DE8E413C-D5AA-435E-B9AF-00EF0D8691A0}" type="pres">
      <dgm:prSet presAssocID="{7AF2A72B-9A7C-41D8-A7BB-8A2579D57C3A}" presName="text_6" presStyleLbl="node1" presStyleIdx="5" presStyleCnt="7">
        <dgm:presLayoutVars>
          <dgm:bulletEnabled val="1"/>
        </dgm:presLayoutVars>
      </dgm:prSet>
      <dgm:spPr/>
    </dgm:pt>
    <dgm:pt modelId="{B9C0F761-4126-4B4F-8927-A7949F38DCE8}" type="pres">
      <dgm:prSet presAssocID="{7AF2A72B-9A7C-41D8-A7BB-8A2579D57C3A}" presName="accent_6" presStyleCnt="0"/>
      <dgm:spPr/>
    </dgm:pt>
    <dgm:pt modelId="{BA1E133D-F1C6-4E7D-A4B7-4F36762A23D4}" type="pres">
      <dgm:prSet presAssocID="{7AF2A72B-9A7C-41D8-A7BB-8A2579D57C3A}" presName="accentRepeatNode" presStyleLbl="solidFgAcc1" presStyleIdx="5" presStyleCnt="7"/>
      <dgm:spPr/>
    </dgm:pt>
    <dgm:pt modelId="{6BC3A025-45AB-4D75-AAC3-4E029CD659CA}" type="pres">
      <dgm:prSet presAssocID="{F88733EF-9BC4-4EC4-B48D-097B1B7FFC05}" presName="text_7" presStyleLbl="node1" presStyleIdx="6" presStyleCnt="7">
        <dgm:presLayoutVars>
          <dgm:bulletEnabled val="1"/>
        </dgm:presLayoutVars>
      </dgm:prSet>
      <dgm:spPr/>
    </dgm:pt>
    <dgm:pt modelId="{1277C921-2C85-48D9-9A08-98C7A7B38551}" type="pres">
      <dgm:prSet presAssocID="{F88733EF-9BC4-4EC4-B48D-097B1B7FFC05}" presName="accent_7" presStyleCnt="0"/>
      <dgm:spPr/>
    </dgm:pt>
    <dgm:pt modelId="{4E47A36E-D523-41EE-BD4B-04148BE192E9}" type="pres">
      <dgm:prSet presAssocID="{F88733EF-9BC4-4EC4-B48D-097B1B7FFC05}" presName="accentRepeatNode" presStyleLbl="solidFgAcc1" presStyleIdx="6" presStyleCnt="7"/>
      <dgm:spPr/>
    </dgm:pt>
  </dgm:ptLst>
  <dgm:cxnLst>
    <dgm:cxn modelId="{2EA87E1B-1E59-48C3-BAE2-4EAB0EFA7BE2}" type="presOf" srcId="{E8E31924-B233-491F-AAE7-63D043758063}" destId="{B0CE48F2-0940-4B80-BDD5-789B6168CCBF}" srcOrd="0" destOrd="0" presId="urn:microsoft.com/office/officeart/2008/layout/VerticalCurvedList"/>
    <dgm:cxn modelId="{8D8EA722-2E4B-4D8D-965C-DF360AB5D488}" type="presOf" srcId="{332AE031-966A-4F4B-BB75-284239537426}" destId="{400FF584-830F-4351-B8E8-5CF4F4445627}" srcOrd="0" destOrd="0" presId="urn:microsoft.com/office/officeart/2008/layout/VerticalCurvedList"/>
    <dgm:cxn modelId="{B34F5827-D96C-4CA1-BC52-539231EDC717}" type="presOf" srcId="{ACC6D2D5-BF0E-42C3-AC69-D3D071DC979F}" destId="{D58A191E-9A23-4B21-8B44-C06891A4AD5F}" srcOrd="0" destOrd="0" presId="urn:microsoft.com/office/officeart/2008/layout/VerticalCurvedList"/>
    <dgm:cxn modelId="{A871142B-C6CB-4D33-A8A3-FEB8AD7A0C0B}" type="presOf" srcId="{DB3FAE9D-5424-49DD-B1FB-1CE03ED012FE}" destId="{1D2BA3C2-6006-4251-ADE7-E9BF5736C302}" srcOrd="0" destOrd="0" presId="urn:microsoft.com/office/officeart/2008/layout/VerticalCurvedList"/>
    <dgm:cxn modelId="{A05A6C63-DACD-477D-B40F-B659E70ABAF5}" type="presOf" srcId="{6A0875FE-29B4-4180-A917-D77268DC094F}" destId="{2F382170-9356-49FA-8F5C-B9005625E651}" srcOrd="0" destOrd="0" presId="urn:microsoft.com/office/officeart/2008/layout/VerticalCurvedList"/>
    <dgm:cxn modelId="{839ECC70-BB7A-43F9-BFD1-CB92EB02A124}" srcId="{BFBFCE27-3C75-474A-B711-78CDC780E56B}" destId="{96ACD79A-67B1-4829-8BC3-BB1252376194}" srcOrd="7" destOrd="0" parTransId="{B7F4FB63-414B-4325-99CC-10248E492656}" sibTransId="{32310C33-756A-4898-9D09-CCAD1C1A0B49}"/>
    <dgm:cxn modelId="{389BBA78-957E-4360-BB79-BF10D01D6F1A}" srcId="{BFBFCE27-3C75-474A-B711-78CDC780E56B}" destId="{332AE031-966A-4F4B-BB75-284239537426}" srcOrd="2" destOrd="0" parTransId="{3EB90A00-9CB6-4EAD-BC92-824DBE5744AD}" sibTransId="{537CDEE5-B52E-4A2D-A63F-75018F9D7015}"/>
    <dgm:cxn modelId="{1E15ED87-16A1-4858-9E1C-7E826911751F}" srcId="{BFBFCE27-3C75-474A-B711-78CDC780E56B}" destId="{7AF2A72B-9A7C-41D8-A7BB-8A2579D57C3A}" srcOrd="5" destOrd="0" parTransId="{F4E845E9-8AFB-4417-9832-AB18EAA1F24C}" sibTransId="{176F331A-A786-47D1-AB70-3D283E0477D2}"/>
    <dgm:cxn modelId="{728060A7-D5F4-40E2-97B2-D7CC22ED9582}" srcId="{BFBFCE27-3C75-474A-B711-78CDC780E56B}" destId="{DA66D495-3FB3-4108-A1BD-BCF9D1D55853}" srcOrd="1" destOrd="0" parTransId="{F0B2C705-FBE9-4A52-AC90-E7C567B00FFA}" sibTransId="{BCD55355-9F06-4DA8-AB77-79B1FDB2B097}"/>
    <dgm:cxn modelId="{61C73EB4-23CE-4767-A766-4C2241B74E1A}" type="presOf" srcId="{F88733EF-9BC4-4EC4-B48D-097B1B7FFC05}" destId="{6BC3A025-45AB-4D75-AAC3-4E029CD659CA}" srcOrd="0" destOrd="0" presId="urn:microsoft.com/office/officeart/2008/layout/VerticalCurvedList"/>
    <dgm:cxn modelId="{48AF09B9-5257-44E8-A6E5-174782C0EFB9}" type="presOf" srcId="{7AF2A72B-9A7C-41D8-A7BB-8A2579D57C3A}" destId="{DE8E413C-D5AA-435E-B9AF-00EF0D8691A0}" srcOrd="0" destOrd="0" presId="urn:microsoft.com/office/officeart/2008/layout/VerticalCurvedList"/>
    <dgm:cxn modelId="{1CC6DCBF-91AB-4FF2-9E57-3FBB8B54128F}" srcId="{BFBFCE27-3C75-474A-B711-78CDC780E56B}" destId="{6A0875FE-29B4-4180-A917-D77268DC094F}" srcOrd="3" destOrd="0" parTransId="{1D7D6F8F-C5CC-4C9B-9FEE-C0C3AE2E907F}" sibTransId="{A57B1E6C-3F92-4231-8E85-150BB259FB88}"/>
    <dgm:cxn modelId="{AA47F7CF-0C2B-429D-B3C0-94C8F7B7BA4B}" type="presOf" srcId="{DA66D495-3FB3-4108-A1BD-BCF9D1D55853}" destId="{A6F214A8-AD99-4AD5-976B-28C578B89038}" srcOrd="0" destOrd="0" presId="urn:microsoft.com/office/officeart/2008/layout/VerticalCurvedList"/>
    <dgm:cxn modelId="{F95862D4-1DF0-4451-8D2B-4CDE3DEBA9C6}" srcId="{BFBFCE27-3C75-474A-B711-78CDC780E56B}" destId="{ACC6D2D5-BF0E-42C3-AC69-D3D071DC979F}" srcOrd="4" destOrd="0" parTransId="{1227D453-57C6-40AD-9EE6-2807FF020EE3}" sibTransId="{DDF89E52-B3C1-4DCD-97C3-3A0E950D8839}"/>
    <dgm:cxn modelId="{4FD079D4-74E8-43E6-8BC7-4F0ECBD94475}" srcId="{BFBFCE27-3C75-474A-B711-78CDC780E56B}" destId="{E8E31924-B233-491F-AAE7-63D043758063}" srcOrd="0" destOrd="0" parTransId="{725B288A-C484-422B-B0D2-426D3EA97705}" sibTransId="{DB3FAE9D-5424-49DD-B1FB-1CE03ED012FE}"/>
    <dgm:cxn modelId="{E29CF7DB-1E81-414D-A163-E3276AF70348}" type="presOf" srcId="{BFBFCE27-3C75-474A-B711-78CDC780E56B}" destId="{594B5320-4A4B-4F23-95BB-F03B08063E7F}" srcOrd="0" destOrd="0" presId="urn:microsoft.com/office/officeart/2008/layout/VerticalCurvedList"/>
    <dgm:cxn modelId="{F77EFDE7-C454-47C9-9C65-6540066D830B}" srcId="{BFBFCE27-3C75-474A-B711-78CDC780E56B}" destId="{F88733EF-9BC4-4EC4-B48D-097B1B7FFC05}" srcOrd="6" destOrd="0" parTransId="{36A2E5F0-4D2C-4A50-B1A8-A58DF02E970F}" sibTransId="{E0197D8F-2909-4598-94B7-FE0EED209BC3}"/>
    <dgm:cxn modelId="{9E48CBEC-7441-44A1-9F49-ADBE4D03FFB9}" type="presParOf" srcId="{594B5320-4A4B-4F23-95BB-F03B08063E7F}" destId="{C0C75C4B-0798-415D-ACC0-D6DA6879974C}" srcOrd="0" destOrd="0" presId="urn:microsoft.com/office/officeart/2008/layout/VerticalCurvedList"/>
    <dgm:cxn modelId="{74B8CF51-5D11-4F88-9F16-933E8E18C340}" type="presParOf" srcId="{C0C75C4B-0798-415D-ACC0-D6DA6879974C}" destId="{0BB28686-D9DF-4965-8644-BE2FB92AE21C}" srcOrd="0" destOrd="0" presId="urn:microsoft.com/office/officeart/2008/layout/VerticalCurvedList"/>
    <dgm:cxn modelId="{8B6E44AA-55FF-4027-99EE-B4E9F9F1A788}" type="presParOf" srcId="{0BB28686-D9DF-4965-8644-BE2FB92AE21C}" destId="{94EC5926-DA2E-4D28-BC81-2C7374DF98AE}" srcOrd="0" destOrd="0" presId="urn:microsoft.com/office/officeart/2008/layout/VerticalCurvedList"/>
    <dgm:cxn modelId="{8BC11065-3904-4F43-BA76-D1014A2CF888}" type="presParOf" srcId="{0BB28686-D9DF-4965-8644-BE2FB92AE21C}" destId="{1D2BA3C2-6006-4251-ADE7-E9BF5736C302}" srcOrd="1" destOrd="0" presId="urn:microsoft.com/office/officeart/2008/layout/VerticalCurvedList"/>
    <dgm:cxn modelId="{4508C261-9E4C-444E-9692-E1E6AD401497}" type="presParOf" srcId="{0BB28686-D9DF-4965-8644-BE2FB92AE21C}" destId="{23443004-A71E-4090-AA85-F2CC7B6A2203}" srcOrd="2" destOrd="0" presId="urn:microsoft.com/office/officeart/2008/layout/VerticalCurvedList"/>
    <dgm:cxn modelId="{4C891B93-2CA2-4B61-A0F4-D8C08E028E51}" type="presParOf" srcId="{0BB28686-D9DF-4965-8644-BE2FB92AE21C}" destId="{9ED69B0E-830F-45C2-9A8E-A860AC138D8C}" srcOrd="3" destOrd="0" presId="urn:microsoft.com/office/officeart/2008/layout/VerticalCurvedList"/>
    <dgm:cxn modelId="{64C9EF63-B11F-4E64-85F1-93CF7D4E6B1B}" type="presParOf" srcId="{C0C75C4B-0798-415D-ACC0-D6DA6879974C}" destId="{B0CE48F2-0940-4B80-BDD5-789B6168CCBF}" srcOrd="1" destOrd="0" presId="urn:microsoft.com/office/officeart/2008/layout/VerticalCurvedList"/>
    <dgm:cxn modelId="{2071B3D2-0110-436B-AFAC-51604BDBBFE7}" type="presParOf" srcId="{C0C75C4B-0798-415D-ACC0-D6DA6879974C}" destId="{4362E13B-9C4C-4A3F-A97D-B78A94BD91FC}" srcOrd="2" destOrd="0" presId="urn:microsoft.com/office/officeart/2008/layout/VerticalCurvedList"/>
    <dgm:cxn modelId="{7D0164E3-368F-4FB0-ACCC-F95BBF9A70D5}" type="presParOf" srcId="{4362E13B-9C4C-4A3F-A97D-B78A94BD91FC}" destId="{68E5D0BE-120C-4C63-B9F8-213CE19502A6}" srcOrd="0" destOrd="0" presId="urn:microsoft.com/office/officeart/2008/layout/VerticalCurvedList"/>
    <dgm:cxn modelId="{9B2D9BD9-92A9-4B38-8908-26D42027AE36}" type="presParOf" srcId="{C0C75C4B-0798-415D-ACC0-D6DA6879974C}" destId="{A6F214A8-AD99-4AD5-976B-28C578B89038}" srcOrd="3" destOrd="0" presId="urn:microsoft.com/office/officeart/2008/layout/VerticalCurvedList"/>
    <dgm:cxn modelId="{D7C2EE35-3763-4D44-8A31-8F5248EDCC59}" type="presParOf" srcId="{C0C75C4B-0798-415D-ACC0-D6DA6879974C}" destId="{3829DD9F-2AF6-41E1-A969-EF2171A94743}" srcOrd="4" destOrd="0" presId="urn:microsoft.com/office/officeart/2008/layout/VerticalCurvedList"/>
    <dgm:cxn modelId="{1251A80F-0773-492F-BC2D-E9CACC1DC928}" type="presParOf" srcId="{3829DD9F-2AF6-41E1-A969-EF2171A94743}" destId="{85788FAF-9B20-4572-8FBB-24BEEE6F4447}" srcOrd="0" destOrd="0" presId="urn:microsoft.com/office/officeart/2008/layout/VerticalCurvedList"/>
    <dgm:cxn modelId="{24872020-988D-40AF-977D-7E06EC141238}" type="presParOf" srcId="{C0C75C4B-0798-415D-ACC0-D6DA6879974C}" destId="{400FF584-830F-4351-B8E8-5CF4F4445627}" srcOrd="5" destOrd="0" presId="urn:microsoft.com/office/officeart/2008/layout/VerticalCurvedList"/>
    <dgm:cxn modelId="{1DCE5FC5-BDD7-4D29-921D-6B8B57B6B39D}" type="presParOf" srcId="{C0C75C4B-0798-415D-ACC0-D6DA6879974C}" destId="{6D94B686-FFC3-4D05-9506-A3B99DA71894}" srcOrd="6" destOrd="0" presId="urn:microsoft.com/office/officeart/2008/layout/VerticalCurvedList"/>
    <dgm:cxn modelId="{FE26CCB9-F8E3-476E-95B5-B787AA2B3400}" type="presParOf" srcId="{6D94B686-FFC3-4D05-9506-A3B99DA71894}" destId="{F09E7AAD-ECAE-4B05-A617-2209508B1AEE}" srcOrd="0" destOrd="0" presId="urn:microsoft.com/office/officeart/2008/layout/VerticalCurvedList"/>
    <dgm:cxn modelId="{508E40EB-DC44-4000-A258-373DEA9C9172}" type="presParOf" srcId="{C0C75C4B-0798-415D-ACC0-D6DA6879974C}" destId="{2F382170-9356-49FA-8F5C-B9005625E651}" srcOrd="7" destOrd="0" presId="urn:microsoft.com/office/officeart/2008/layout/VerticalCurvedList"/>
    <dgm:cxn modelId="{165A32A6-13BA-4F0E-8692-1AFB2F040FF8}" type="presParOf" srcId="{C0C75C4B-0798-415D-ACC0-D6DA6879974C}" destId="{422D1530-5F79-43AB-8D68-0E3F143F595A}" srcOrd="8" destOrd="0" presId="urn:microsoft.com/office/officeart/2008/layout/VerticalCurvedList"/>
    <dgm:cxn modelId="{49410BCC-48A6-4B0E-B06C-49E599BE7C1B}" type="presParOf" srcId="{422D1530-5F79-43AB-8D68-0E3F143F595A}" destId="{680A28B7-BC45-49AB-A04A-A788A85A7B35}" srcOrd="0" destOrd="0" presId="urn:microsoft.com/office/officeart/2008/layout/VerticalCurvedList"/>
    <dgm:cxn modelId="{FB62A54C-1F37-471C-A293-8B5F3A862946}" type="presParOf" srcId="{C0C75C4B-0798-415D-ACC0-D6DA6879974C}" destId="{D58A191E-9A23-4B21-8B44-C06891A4AD5F}" srcOrd="9" destOrd="0" presId="urn:microsoft.com/office/officeart/2008/layout/VerticalCurvedList"/>
    <dgm:cxn modelId="{7EDD8E36-795B-40C1-B92D-C7347F27BC8D}" type="presParOf" srcId="{C0C75C4B-0798-415D-ACC0-D6DA6879974C}" destId="{CD0997C3-1B89-457E-AFE2-B27845B1622C}" srcOrd="10" destOrd="0" presId="urn:microsoft.com/office/officeart/2008/layout/VerticalCurvedList"/>
    <dgm:cxn modelId="{5D67B050-2ECC-43B7-9662-3AA9E7A348D9}" type="presParOf" srcId="{CD0997C3-1B89-457E-AFE2-B27845B1622C}" destId="{01074D32-8932-42CC-9BA6-6FEC027B357E}" srcOrd="0" destOrd="0" presId="urn:microsoft.com/office/officeart/2008/layout/VerticalCurvedList"/>
    <dgm:cxn modelId="{B9CA35DC-5CD7-4001-B6B0-CB41A2485701}" type="presParOf" srcId="{C0C75C4B-0798-415D-ACC0-D6DA6879974C}" destId="{DE8E413C-D5AA-435E-B9AF-00EF0D8691A0}" srcOrd="11" destOrd="0" presId="urn:microsoft.com/office/officeart/2008/layout/VerticalCurvedList"/>
    <dgm:cxn modelId="{B949AEC6-558E-4D58-A4D3-02D919226795}" type="presParOf" srcId="{C0C75C4B-0798-415D-ACC0-D6DA6879974C}" destId="{B9C0F761-4126-4B4F-8927-A7949F38DCE8}" srcOrd="12" destOrd="0" presId="urn:microsoft.com/office/officeart/2008/layout/VerticalCurvedList"/>
    <dgm:cxn modelId="{4E67BEBF-5812-4976-9733-F0D0DEE31193}" type="presParOf" srcId="{B9C0F761-4126-4B4F-8927-A7949F38DCE8}" destId="{BA1E133D-F1C6-4E7D-A4B7-4F36762A23D4}" srcOrd="0" destOrd="0" presId="urn:microsoft.com/office/officeart/2008/layout/VerticalCurvedList"/>
    <dgm:cxn modelId="{DA479863-16EE-4F7E-A576-5422C3F08D11}" type="presParOf" srcId="{C0C75C4B-0798-415D-ACC0-D6DA6879974C}" destId="{6BC3A025-45AB-4D75-AAC3-4E029CD659CA}" srcOrd="13" destOrd="0" presId="urn:microsoft.com/office/officeart/2008/layout/VerticalCurvedList"/>
    <dgm:cxn modelId="{3FA639F5-EC9B-4837-BE5D-E4D86D182D6D}" type="presParOf" srcId="{C0C75C4B-0798-415D-ACC0-D6DA6879974C}" destId="{1277C921-2C85-48D9-9A08-98C7A7B38551}" srcOrd="14" destOrd="0" presId="urn:microsoft.com/office/officeart/2008/layout/VerticalCurvedList"/>
    <dgm:cxn modelId="{758E2A84-7C5C-4BBA-9D59-216D26745FF6}" type="presParOf" srcId="{1277C921-2C85-48D9-9A08-98C7A7B38551}" destId="{4E47A36E-D523-41EE-BD4B-04148BE192E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A41CD83-3BFC-44D6-A454-50BD1FB1DD46}" type="doc">
      <dgm:prSet loTypeId="urn:microsoft.com/office/officeart/2005/8/layout/venn1" loCatId="relationship" qsTypeId="urn:microsoft.com/office/officeart/2005/8/quickstyle/simple1" qsCatId="simple" csTypeId="urn:microsoft.com/office/officeart/2005/8/colors/colorful4" csCatId="colorful" phldr="1"/>
      <dgm:spPr/>
      <dgm:t>
        <a:bodyPr/>
        <a:lstStyle/>
        <a:p>
          <a:endParaRPr lang="en-GB"/>
        </a:p>
      </dgm:t>
    </dgm:pt>
    <dgm:pt modelId="{F41605DF-718B-4BB8-A7CB-BD8D39E44A6E}">
      <dgm:prSet custT="1"/>
      <dgm:spPr/>
      <dgm:t>
        <a:bodyPr/>
        <a:lstStyle/>
        <a:p>
          <a:pPr rtl="0"/>
          <a:r>
            <a:rPr lang="en-GB" sz="1400" b="1" dirty="0"/>
            <a:t>Our own life experiences</a:t>
          </a:r>
        </a:p>
      </dgm:t>
    </dgm:pt>
    <dgm:pt modelId="{E385073C-925E-4F2D-89F4-EC44562C0E87}" type="parTrans" cxnId="{9A3706AE-57DA-4F77-A93C-CDE258DA31BB}">
      <dgm:prSet/>
      <dgm:spPr/>
      <dgm:t>
        <a:bodyPr/>
        <a:lstStyle/>
        <a:p>
          <a:endParaRPr lang="en-GB"/>
        </a:p>
      </dgm:t>
    </dgm:pt>
    <dgm:pt modelId="{A5A609DA-B477-4CF3-A15E-B7AA51A6089B}" type="sibTrans" cxnId="{9A3706AE-57DA-4F77-A93C-CDE258DA31BB}">
      <dgm:prSet/>
      <dgm:spPr/>
      <dgm:t>
        <a:bodyPr/>
        <a:lstStyle/>
        <a:p>
          <a:endParaRPr lang="en-GB"/>
        </a:p>
      </dgm:t>
    </dgm:pt>
    <dgm:pt modelId="{64C334D6-D756-4B95-AFBC-CAEDB068A20D}">
      <dgm:prSet custT="1"/>
      <dgm:spPr/>
      <dgm:t>
        <a:bodyPr/>
        <a:lstStyle/>
        <a:p>
          <a:pPr rtl="0"/>
          <a:r>
            <a:rPr lang="en-GB" sz="1400" b="1" dirty="0"/>
            <a:t>The nature of the work</a:t>
          </a:r>
        </a:p>
      </dgm:t>
    </dgm:pt>
    <dgm:pt modelId="{72D5440D-B766-4BAE-BF12-F284B2EBD008}" type="parTrans" cxnId="{5B816D39-3672-48CF-AC12-D514E758D868}">
      <dgm:prSet/>
      <dgm:spPr/>
      <dgm:t>
        <a:bodyPr/>
        <a:lstStyle/>
        <a:p>
          <a:endParaRPr lang="en-GB"/>
        </a:p>
      </dgm:t>
    </dgm:pt>
    <dgm:pt modelId="{40BF1F73-CE6D-4C60-8DB4-87CFEFBBCA57}" type="sibTrans" cxnId="{5B816D39-3672-48CF-AC12-D514E758D868}">
      <dgm:prSet/>
      <dgm:spPr/>
      <dgm:t>
        <a:bodyPr/>
        <a:lstStyle/>
        <a:p>
          <a:endParaRPr lang="en-GB"/>
        </a:p>
      </dgm:t>
    </dgm:pt>
    <dgm:pt modelId="{547B8165-0341-478B-897A-16546B9E1F95}">
      <dgm:prSet custT="1"/>
      <dgm:spPr/>
      <dgm:t>
        <a:bodyPr/>
        <a:lstStyle/>
        <a:p>
          <a:pPr rtl="0"/>
          <a:r>
            <a:rPr lang="en-GB" sz="1400" b="1" dirty="0"/>
            <a:t>Societal attitudes</a:t>
          </a:r>
        </a:p>
      </dgm:t>
    </dgm:pt>
    <dgm:pt modelId="{CCCE8D6F-1B4F-4A91-9625-76EE7CC7E10A}" type="parTrans" cxnId="{0A20F174-83CB-48B3-8ED3-A37C95197EE1}">
      <dgm:prSet/>
      <dgm:spPr/>
      <dgm:t>
        <a:bodyPr/>
        <a:lstStyle/>
        <a:p>
          <a:endParaRPr lang="en-GB"/>
        </a:p>
      </dgm:t>
    </dgm:pt>
    <dgm:pt modelId="{361C5246-0988-4885-91D4-1DDD0E38D2CD}" type="sibTrans" cxnId="{0A20F174-83CB-48B3-8ED3-A37C95197EE1}">
      <dgm:prSet/>
      <dgm:spPr/>
      <dgm:t>
        <a:bodyPr/>
        <a:lstStyle/>
        <a:p>
          <a:endParaRPr lang="en-GB"/>
        </a:p>
      </dgm:t>
    </dgm:pt>
    <dgm:pt modelId="{A9FB4CDF-D6AC-4485-8AF4-D6D908D5BBB3}">
      <dgm:prSet custT="1"/>
      <dgm:spPr/>
      <dgm:t>
        <a:bodyPr/>
        <a:lstStyle/>
        <a:p>
          <a:pPr rtl="0"/>
          <a:r>
            <a:rPr lang="en-GB" sz="1400" b="1" dirty="0"/>
            <a:t>Other pressures</a:t>
          </a:r>
        </a:p>
      </dgm:t>
    </dgm:pt>
    <dgm:pt modelId="{ED539C2E-5294-49A2-8A85-B7236E53E5E5}" type="parTrans" cxnId="{0AF0D444-1DF3-4CBA-8D61-4813819811D7}">
      <dgm:prSet/>
      <dgm:spPr/>
      <dgm:t>
        <a:bodyPr/>
        <a:lstStyle/>
        <a:p>
          <a:endParaRPr lang="en-GB"/>
        </a:p>
      </dgm:t>
    </dgm:pt>
    <dgm:pt modelId="{4AC18B9B-9C73-4758-BFF0-D817FFE9F04F}" type="sibTrans" cxnId="{0AF0D444-1DF3-4CBA-8D61-4813819811D7}">
      <dgm:prSet/>
      <dgm:spPr/>
      <dgm:t>
        <a:bodyPr/>
        <a:lstStyle/>
        <a:p>
          <a:endParaRPr lang="en-GB"/>
        </a:p>
      </dgm:t>
    </dgm:pt>
    <dgm:pt modelId="{17BD54A7-1ED6-4ED6-A30A-8779F3EFED9E}" type="pres">
      <dgm:prSet presAssocID="{1A41CD83-3BFC-44D6-A454-50BD1FB1DD46}" presName="compositeShape" presStyleCnt="0">
        <dgm:presLayoutVars>
          <dgm:chMax val="7"/>
          <dgm:dir/>
          <dgm:resizeHandles val="exact"/>
        </dgm:presLayoutVars>
      </dgm:prSet>
      <dgm:spPr/>
    </dgm:pt>
    <dgm:pt modelId="{9640774A-2F9B-4FBA-B5FC-8A3FAF89A6BF}" type="pres">
      <dgm:prSet presAssocID="{F41605DF-718B-4BB8-A7CB-BD8D39E44A6E}" presName="circ1" presStyleLbl="vennNode1" presStyleIdx="0" presStyleCnt="4"/>
      <dgm:spPr/>
    </dgm:pt>
    <dgm:pt modelId="{C38A1613-3831-42FC-9163-469BC1A1C55E}" type="pres">
      <dgm:prSet presAssocID="{F41605DF-718B-4BB8-A7CB-BD8D39E44A6E}" presName="circ1Tx" presStyleLbl="revTx" presStyleIdx="0" presStyleCnt="0">
        <dgm:presLayoutVars>
          <dgm:chMax val="0"/>
          <dgm:chPref val="0"/>
          <dgm:bulletEnabled val="1"/>
        </dgm:presLayoutVars>
      </dgm:prSet>
      <dgm:spPr/>
    </dgm:pt>
    <dgm:pt modelId="{2BF77D41-70EC-404A-B314-6A7DC9E4D00D}" type="pres">
      <dgm:prSet presAssocID="{64C334D6-D756-4B95-AFBC-CAEDB068A20D}" presName="circ2" presStyleLbl="vennNode1" presStyleIdx="1" presStyleCnt="4" custScaleX="106000" custLinFactNeighborX="716" custLinFactNeighborY="-716"/>
      <dgm:spPr/>
    </dgm:pt>
    <dgm:pt modelId="{58B5E262-5E5D-42E8-8CD9-4276F68C97DF}" type="pres">
      <dgm:prSet presAssocID="{64C334D6-D756-4B95-AFBC-CAEDB068A20D}" presName="circ2Tx" presStyleLbl="revTx" presStyleIdx="0" presStyleCnt="0">
        <dgm:presLayoutVars>
          <dgm:chMax val="0"/>
          <dgm:chPref val="0"/>
          <dgm:bulletEnabled val="1"/>
        </dgm:presLayoutVars>
      </dgm:prSet>
      <dgm:spPr/>
    </dgm:pt>
    <dgm:pt modelId="{E3982701-9D0D-4121-9C47-0709F694667F}" type="pres">
      <dgm:prSet presAssocID="{A9FB4CDF-D6AC-4485-8AF4-D6D908D5BBB3}" presName="circ3" presStyleLbl="vennNode1" presStyleIdx="2" presStyleCnt="4" custLinFactNeighborX="364" custLinFactNeighborY="-1717"/>
      <dgm:spPr/>
    </dgm:pt>
    <dgm:pt modelId="{C2EFD170-56FC-4A68-BE52-BAA3BD36AC2E}" type="pres">
      <dgm:prSet presAssocID="{A9FB4CDF-D6AC-4485-8AF4-D6D908D5BBB3}" presName="circ3Tx" presStyleLbl="revTx" presStyleIdx="0" presStyleCnt="0">
        <dgm:presLayoutVars>
          <dgm:chMax val="0"/>
          <dgm:chPref val="0"/>
          <dgm:bulletEnabled val="1"/>
        </dgm:presLayoutVars>
      </dgm:prSet>
      <dgm:spPr/>
    </dgm:pt>
    <dgm:pt modelId="{80E3A3D4-F9E3-4DF2-8AA2-AD6502892088}" type="pres">
      <dgm:prSet presAssocID="{547B8165-0341-478B-897A-16546B9E1F95}" presName="circ4" presStyleLbl="vennNode1" presStyleIdx="3" presStyleCnt="4"/>
      <dgm:spPr/>
    </dgm:pt>
    <dgm:pt modelId="{39859D46-88B4-4E06-BB58-3C44F948F48A}" type="pres">
      <dgm:prSet presAssocID="{547B8165-0341-478B-897A-16546B9E1F95}" presName="circ4Tx" presStyleLbl="revTx" presStyleIdx="0" presStyleCnt="0">
        <dgm:presLayoutVars>
          <dgm:chMax val="0"/>
          <dgm:chPref val="0"/>
          <dgm:bulletEnabled val="1"/>
        </dgm:presLayoutVars>
      </dgm:prSet>
      <dgm:spPr/>
    </dgm:pt>
  </dgm:ptLst>
  <dgm:cxnLst>
    <dgm:cxn modelId="{0BBD210A-0FED-4F18-9ECD-793F19A723E2}" type="presOf" srcId="{A9FB4CDF-D6AC-4485-8AF4-D6D908D5BBB3}" destId="{C2EFD170-56FC-4A68-BE52-BAA3BD36AC2E}" srcOrd="0" destOrd="0" presId="urn:microsoft.com/office/officeart/2005/8/layout/venn1"/>
    <dgm:cxn modelId="{5874C60A-3ED5-425A-A3DD-46CF71EA67F2}" type="presOf" srcId="{547B8165-0341-478B-897A-16546B9E1F95}" destId="{39859D46-88B4-4E06-BB58-3C44F948F48A}" srcOrd="0" destOrd="0" presId="urn:microsoft.com/office/officeart/2005/8/layout/venn1"/>
    <dgm:cxn modelId="{AFAA3D17-D594-494A-A715-0E48CE980EAE}" type="presOf" srcId="{F41605DF-718B-4BB8-A7CB-BD8D39E44A6E}" destId="{C38A1613-3831-42FC-9163-469BC1A1C55E}" srcOrd="0" destOrd="0" presId="urn:microsoft.com/office/officeart/2005/8/layout/venn1"/>
    <dgm:cxn modelId="{5B816D39-3672-48CF-AC12-D514E758D868}" srcId="{1A41CD83-3BFC-44D6-A454-50BD1FB1DD46}" destId="{64C334D6-D756-4B95-AFBC-CAEDB068A20D}" srcOrd="1" destOrd="0" parTransId="{72D5440D-B766-4BAE-BF12-F284B2EBD008}" sibTransId="{40BF1F73-CE6D-4C60-8DB4-87CFEFBBCA57}"/>
    <dgm:cxn modelId="{4E0FFF5F-3EC0-4092-9C62-3205C596AFDC}" type="presOf" srcId="{64C334D6-D756-4B95-AFBC-CAEDB068A20D}" destId="{2BF77D41-70EC-404A-B314-6A7DC9E4D00D}" srcOrd="1" destOrd="0" presId="urn:microsoft.com/office/officeart/2005/8/layout/venn1"/>
    <dgm:cxn modelId="{0AF0D444-1DF3-4CBA-8D61-4813819811D7}" srcId="{1A41CD83-3BFC-44D6-A454-50BD1FB1DD46}" destId="{A9FB4CDF-D6AC-4485-8AF4-D6D908D5BBB3}" srcOrd="2" destOrd="0" parTransId="{ED539C2E-5294-49A2-8A85-B7236E53E5E5}" sibTransId="{4AC18B9B-9C73-4758-BFF0-D817FFE9F04F}"/>
    <dgm:cxn modelId="{0A20F174-83CB-48B3-8ED3-A37C95197EE1}" srcId="{1A41CD83-3BFC-44D6-A454-50BD1FB1DD46}" destId="{547B8165-0341-478B-897A-16546B9E1F95}" srcOrd="3" destOrd="0" parTransId="{CCCE8D6F-1B4F-4A91-9625-76EE7CC7E10A}" sibTransId="{361C5246-0988-4885-91D4-1DDD0E38D2CD}"/>
    <dgm:cxn modelId="{06AFABAD-538B-4868-9B0B-DD1C145357FD}" type="presOf" srcId="{64C334D6-D756-4B95-AFBC-CAEDB068A20D}" destId="{58B5E262-5E5D-42E8-8CD9-4276F68C97DF}" srcOrd="0" destOrd="0" presId="urn:microsoft.com/office/officeart/2005/8/layout/venn1"/>
    <dgm:cxn modelId="{9A3706AE-57DA-4F77-A93C-CDE258DA31BB}" srcId="{1A41CD83-3BFC-44D6-A454-50BD1FB1DD46}" destId="{F41605DF-718B-4BB8-A7CB-BD8D39E44A6E}" srcOrd="0" destOrd="0" parTransId="{E385073C-925E-4F2D-89F4-EC44562C0E87}" sibTransId="{A5A609DA-B477-4CF3-A15E-B7AA51A6089B}"/>
    <dgm:cxn modelId="{43EEE7CE-8E0C-46AC-B17E-6AD8E72BFE9F}" type="presOf" srcId="{A9FB4CDF-D6AC-4485-8AF4-D6D908D5BBB3}" destId="{E3982701-9D0D-4121-9C47-0709F694667F}" srcOrd="1" destOrd="0" presId="urn:microsoft.com/office/officeart/2005/8/layout/venn1"/>
    <dgm:cxn modelId="{2D949EE1-8330-44AB-B51F-E0A5B7790032}" type="presOf" srcId="{F41605DF-718B-4BB8-A7CB-BD8D39E44A6E}" destId="{9640774A-2F9B-4FBA-B5FC-8A3FAF89A6BF}" srcOrd="1" destOrd="0" presId="urn:microsoft.com/office/officeart/2005/8/layout/venn1"/>
    <dgm:cxn modelId="{6C4261E9-BEE5-4072-8368-BA20E0DD3F42}" type="presOf" srcId="{547B8165-0341-478B-897A-16546B9E1F95}" destId="{80E3A3D4-F9E3-4DF2-8AA2-AD6502892088}" srcOrd="1" destOrd="0" presId="urn:microsoft.com/office/officeart/2005/8/layout/venn1"/>
    <dgm:cxn modelId="{E2B7CEED-AFA0-451F-8D51-4B2057DC0B05}" type="presOf" srcId="{1A41CD83-3BFC-44D6-A454-50BD1FB1DD46}" destId="{17BD54A7-1ED6-4ED6-A30A-8779F3EFED9E}" srcOrd="0" destOrd="0" presId="urn:microsoft.com/office/officeart/2005/8/layout/venn1"/>
    <dgm:cxn modelId="{061AA00E-3D46-445C-BD11-8AC3B0277F43}" type="presParOf" srcId="{17BD54A7-1ED6-4ED6-A30A-8779F3EFED9E}" destId="{9640774A-2F9B-4FBA-B5FC-8A3FAF89A6BF}" srcOrd="0" destOrd="0" presId="urn:microsoft.com/office/officeart/2005/8/layout/venn1"/>
    <dgm:cxn modelId="{30BA799A-D133-4328-BAFB-49F47CBEB86F}" type="presParOf" srcId="{17BD54A7-1ED6-4ED6-A30A-8779F3EFED9E}" destId="{C38A1613-3831-42FC-9163-469BC1A1C55E}" srcOrd="1" destOrd="0" presId="urn:microsoft.com/office/officeart/2005/8/layout/venn1"/>
    <dgm:cxn modelId="{B18C698F-7210-4212-9754-78AF4681FF54}" type="presParOf" srcId="{17BD54A7-1ED6-4ED6-A30A-8779F3EFED9E}" destId="{2BF77D41-70EC-404A-B314-6A7DC9E4D00D}" srcOrd="2" destOrd="0" presId="urn:microsoft.com/office/officeart/2005/8/layout/venn1"/>
    <dgm:cxn modelId="{5F456FD7-58E3-406E-9173-173E797DBF5D}" type="presParOf" srcId="{17BD54A7-1ED6-4ED6-A30A-8779F3EFED9E}" destId="{58B5E262-5E5D-42E8-8CD9-4276F68C97DF}" srcOrd="3" destOrd="0" presId="urn:microsoft.com/office/officeart/2005/8/layout/venn1"/>
    <dgm:cxn modelId="{D02AC213-EDBF-48F0-8EFE-36F49AED6255}" type="presParOf" srcId="{17BD54A7-1ED6-4ED6-A30A-8779F3EFED9E}" destId="{E3982701-9D0D-4121-9C47-0709F694667F}" srcOrd="4" destOrd="0" presId="urn:microsoft.com/office/officeart/2005/8/layout/venn1"/>
    <dgm:cxn modelId="{540821A7-77C4-4890-AD69-74800F54ED5D}" type="presParOf" srcId="{17BD54A7-1ED6-4ED6-A30A-8779F3EFED9E}" destId="{C2EFD170-56FC-4A68-BE52-BAA3BD36AC2E}" srcOrd="5" destOrd="0" presId="urn:microsoft.com/office/officeart/2005/8/layout/venn1"/>
    <dgm:cxn modelId="{E5934CC9-23D5-4005-AEA8-DEFD1751795B}" type="presParOf" srcId="{17BD54A7-1ED6-4ED6-A30A-8779F3EFED9E}" destId="{80E3A3D4-F9E3-4DF2-8AA2-AD6502892088}" srcOrd="6" destOrd="0" presId="urn:microsoft.com/office/officeart/2005/8/layout/venn1"/>
    <dgm:cxn modelId="{47DD525F-408D-4CAD-BCE8-F420C030D11D}" type="presParOf" srcId="{17BD54A7-1ED6-4ED6-A30A-8779F3EFED9E}" destId="{39859D46-88B4-4E06-BB58-3C44F948F48A}"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3BB4584-742B-4B96-95E4-8549133EB96E}" type="doc">
      <dgm:prSet loTypeId="urn:microsoft.com/office/officeart/2005/8/layout/default" loCatId="list" qsTypeId="urn:microsoft.com/office/officeart/2005/8/quickstyle/simple1" qsCatId="simple" csTypeId="urn:microsoft.com/office/officeart/2005/8/colors/colorful3" csCatId="colorful"/>
      <dgm:spPr/>
      <dgm:t>
        <a:bodyPr/>
        <a:lstStyle/>
        <a:p>
          <a:endParaRPr lang="en-US"/>
        </a:p>
      </dgm:t>
    </dgm:pt>
    <dgm:pt modelId="{90CEADE6-5A23-4EB7-9AF0-BA3D87E801B5}">
      <dgm:prSet/>
      <dgm:spPr/>
      <dgm:t>
        <a:bodyPr/>
        <a:lstStyle/>
        <a:p>
          <a:r>
            <a:rPr lang="en-GB" dirty="0"/>
            <a:t>Reluctance to discuss work with family – concerns about confidentiality, tiredness, fear of contaminating them in some way</a:t>
          </a:r>
          <a:endParaRPr lang="en-US" dirty="0"/>
        </a:p>
      </dgm:t>
    </dgm:pt>
    <dgm:pt modelId="{A3896F65-0591-4F5D-B1F9-01A0404F4861}" type="parTrans" cxnId="{36F83526-A115-45F0-B53E-ED01A8F8F7A4}">
      <dgm:prSet/>
      <dgm:spPr/>
      <dgm:t>
        <a:bodyPr/>
        <a:lstStyle/>
        <a:p>
          <a:endParaRPr lang="en-US"/>
        </a:p>
      </dgm:t>
    </dgm:pt>
    <dgm:pt modelId="{98802AC4-E457-48AE-9A83-71A29984845F}" type="sibTrans" cxnId="{36F83526-A115-45F0-B53E-ED01A8F8F7A4}">
      <dgm:prSet/>
      <dgm:spPr/>
      <dgm:t>
        <a:bodyPr/>
        <a:lstStyle/>
        <a:p>
          <a:endParaRPr lang="en-US"/>
        </a:p>
      </dgm:t>
    </dgm:pt>
    <dgm:pt modelId="{5D2D04AB-28F3-4EFA-84F2-7E58876652BA}">
      <dgm:prSet/>
      <dgm:spPr/>
      <dgm:t>
        <a:bodyPr/>
        <a:lstStyle/>
        <a:p>
          <a:r>
            <a:rPr lang="en-GB"/>
            <a:t>Not wanting to tell people what you do: ‘conversation killer’</a:t>
          </a:r>
          <a:endParaRPr lang="en-US"/>
        </a:p>
      </dgm:t>
    </dgm:pt>
    <dgm:pt modelId="{EF409377-0A34-4BCA-B854-69AF75247A19}" type="parTrans" cxnId="{D0A2DD52-507F-4F14-8BB3-A79F7482F744}">
      <dgm:prSet/>
      <dgm:spPr/>
      <dgm:t>
        <a:bodyPr/>
        <a:lstStyle/>
        <a:p>
          <a:endParaRPr lang="en-US"/>
        </a:p>
      </dgm:t>
    </dgm:pt>
    <dgm:pt modelId="{0CB4862A-1044-4645-A51E-A2469EF20532}" type="sibTrans" cxnId="{D0A2DD52-507F-4F14-8BB3-A79F7482F744}">
      <dgm:prSet/>
      <dgm:spPr/>
      <dgm:t>
        <a:bodyPr/>
        <a:lstStyle/>
        <a:p>
          <a:endParaRPr lang="en-US"/>
        </a:p>
      </dgm:t>
    </dgm:pt>
    <dgm:pt modelId="{6E7F3F69-95FF-4B01-8A4A-4E217520B321}">
      <dgm:prSet/>
      <dgm:spPr/>
      <dgm:t>
        <a:bodyPr/>
        <a:lstStyle/>
        <a:p>
          <a:r>
            <a:rPr lang="en-GB"/>
            <a:t>Others telling you about their experiences</a:t>
          </a:r>
          <a:endParaRPr lang="en-US"/>
        </a:p>
      </dgm:t>
    </dgm:pt>
    <dgm:pt modelId="{A5D0E415-7A84-4BB2-994F-D035D7CBEEDD}" type="parTrans" cxnId="{7E3A0BB8-F80A-4B0D-9CCC-CA7226FBF093}">
      <dgm:prSet/>
      <dgm:spPr/>
      <dgm:t>
        <a:bodyPr/>
        <a:lstStyle/>
        <a:p>
          <a:endParaRPr lang="en-US"/>
        </a:p>
      </dgm:t>
    </dgm:pt>
    <dgm:pt modelId="{765F8C11-2EC6-45BA-9D65-2AA43BD57E06}" type="sibTrans" cxnId="{7E3A0BB8-F80A-4B0D-9CCC-CA7226FBF093}">
      <dgm:prSet/>
      <dgm:spPr/>
      <dgm:t>
        <a:bodyPr/>
        <a:lstStyle/>
        <a:p>
          <a:endParaRPr lang="en-US"/>
        </a:p>
      </dgm:t>
    </dgm:pt>
    <dgm:pt modelId="{4F736A21-3725-4E84-99C3-BACE170B2E7E}">
      <dgm:prSet/>
      <dgm:spPr/>
      <dgm:t>
        <a:bodyPr/>
        <a:lstStyle/>
        <a:p>
          <a:r>
            <a:rPr lang="en-GB"/>
            <a:t>Accusations that too little provided for victims</a:t>
          </a:r>
          <a:endParaRPr lang="en-US"/>
        </a:p>
      </dgm:t>
    </dgm:pt>
    <dgm:pt modelId="{9E11ED48-0083-485B-8B39-F901178E4812}" type="parTrans" cxnId="{5A95D4D3-4604-4E47-827B-F9431DEA0B93}">
      <dgm:prSet/>
      <dgm:spPr/>
      <dgm:t>
        <a:bodyPr/>
        <a:lstStyle/>
        <a:p>
          <a:endParaRPr lang="en-US"/>
        </a:p>
      </dgm:t>
    </dgm:pt>
    <dgm:pt modelId="{75A5EA42-7C98-4747-B895-7EB1B27FCFC2}" type="sibTrans" cxnId="{5A95D4D3-4604-4E47-827B-F9431DEA0B93}">
      <dgm:prSet/>
      <dgm:spPr/>
      <dgm:t>
        <a:bodyPr/>
        <a:lstStyle/>
        <a:p>
          <a:endParaRPr lang="en-US"/>
        </a:p>
      </dgm:t>
    </dgm:pt>
    <dgm:pt modelId="{D4F244FA-0F44-48EA-B489-0C1CF8CDE68C}">
      <dgm:prSet/>
      <dgm:spPr/>
      <dgm:t>
        <a:bodyPr/>
        <a:lstStyle/>
        <a:p>
          <a:r>
            <a:rPr lang="en-GB"/>
            <a:t>Accusations of being a ‘protective advocate’ of those who abuse children</a:t>
          </a:r>
          <a:endParaRPr lang="en-US"/>
        </a:p>
      </dgm:t>
    </dgm:pt>
    <dgm:pt modelId="{BAAAC201-5F40-49DF-87C9-B4D949DD5B2A}" type="parTrans" cxnId="{DA76E564-9F1D-4A64-A2D4-1BB3A842D77A}">
      <dgm:prSet/>
      <dgm:spPr/>
      <dgm:t>
        <a:bodyPr/>
        <a:lstStyle/>
        <a:p>
          <a:endParaRPr lang="en-US"/>
        </a:p>
      </dgm:t>
    </dgm:pt>
    <dgm:pt modelId="{E4A1799D-FCFC-4286-A1AB-730C203A2A43}" type="sibTrans" cxnId="{DA76E564-9F1D-4A64-A2D4-1BB3A842D77A}">
      <dgm:prSet/>
      <dgm:spPr/>
      <dgm:t>
        <a:bodyPr/>
        <a:lstStyle/>
        <a:p>
          <a:endParaRPr lang="en-US"/>
        </a:p>
      </dgm:t>
    </dgm:pt>
    <dgm:pt modelId="{DB384140-61FF-4711-A601-EB438F8FA6FC}">
      <dgm:prSet/>
      <dgm:spPr/>
      <dgm:t>
        <a:bodyPr/>
        <a:lstStyle/>
        <a:p>
          <a:r>
            <a:rPr lang="en-GB"/>
            <a:t>Alienation</a:t>
          </a:r>
          <a:endParaRPr lang="en-US"/>
        </a:p>
      </dgm:t>
    </dgm:pt>
    <dgm:pt modelId="{78A406D5-021C-4412-841C-01611D94A422}" type="parTrans" cxnId="{E153C47B-4B11-45AF-9FC9-42993A8C2222}">
      <dgm:prSet/>
      <dgm:spPr/>
      <dgm:t>
        <a:bodyPr/>
        <a:lstStyle/>
        <a:p>
          <a:endParaRPr lang="en-US"/>
        </a:p>
      </dgm:t>
    </dgm:pt>
    <dgm:pt modelId="{831B64B1-FDF0-48E4-8C54-7426CF650C39}" type="sibTrans" cxnId="{E153C47B-4B11-45AF-9FC9-42993A8C2222}">
      <dgm:prSet/>
      <dgm:spPr/>
      <dgm:t>
        <a:bodyPr/>
        <a:lstStyle/>
        <a:p>
          <a:endParaRPr lang="en-US"/>
        </a:p>
      </dgm:t>
    </dgm:pt>
    <dgm:pt modelId="{EAF39927-8B82-4062-8366-FFCDB7053E10}" type="pres">
      <dgm:prSet presAssocID="{53BB4584-742B-4B96-95E4-8549133EB96E}" presName="diagram" presStyleCnt="0">
        <dgm:presLayoutVars>
          <dgm:dir/>
          <dgm:resizeHandles val="exact"/>
        </dgm:presLayoutVars>
      </dgm:prSet>
      <dgm:spPr/>
    </dgm:pt>
    <dgm:pt modelId="{AAA26D91-B236-4412-BA22-2642C9FEE587}" type="pres">
      <dgm:prSet presAssocID="{90CEADE6-5A23-4EB7-9AF0-BA3D87E801B5}" presName="node" presStyleLbl="node1" presStyleIdx="0" presStyleCnt="6">
        <dgm:presLayoutVars>
          <dgm:bulletEnabled val="1"/>
        </dgm:presLayoutVars>
      </dgm:prSet>
      <dgm:spPr/>
    </dgm:pt>
    <dgm:pt modelId="{813CB152-C26D-44D3-BF12-DB452CC81A15}" type="pres">
      <dgm:prSet presAssocID="{98802AC4-E457-48AE-9A83-71A29984845F}" presName="sibTrans" presStyleCnt="0"/>
      <dgm:spPr/>
    </dgm:pt>
    <dgm:pt modelId="{FAC24452-69E0-403A-A4A6-0B368DAD4BCC}" type="pres">
      <dgm:prSet presAssocID="{5D2D04AB-28F3-4EFA-84F2-7E58876652BA}" presName="node" presStyleLbl="node1" presStyleIdx="1" presStyleCnt="6">
        <dgm:presLayoutVars>
          <dgm:bulletEnabled val="1"/>
        </dgm:presLayoutVars>
      </dgm:prSet>
      <dgm:spPr/>
    </dgm:pt>
    <dgm:pt modelId="{2CF25927-2F04-489A-9B4A-B836B0A38EB1}" type="pres">
      <dgm:prSet presAssocID="{0CB4862A-1044-4645-A51E-A2469EF20532}" presName="sibTrans" presStyleCnt="0"/>
      <dgm:spPr/>
    </dgm:pt>
    <dgm:pt modelId="{3B1B1AA6-D31E-472D-9203-CB834D8E578F}" type="pres">
      <dgm:prSet presAssocID="{6E7F3F69-95FF-4B01-8A4A-4E217520B321}" presName="node" presStyleLbl="node1" presStyleIdx="2" presStyleCnt="6">
        <dgm:presLayoutVars>
          <dgm:bulletEnabled val="1"/>
        </dgm:presLayoutVars>
      </dgm:prSet>
      <dgm:spPr/>
    </dgm:pt>
    <dgm:pt modelId="{28BA7AA0-3F67-48FF-9803-DBC2D8830958}" type="pres">
      <dgm:prSet presAssocID="{765F8C11-2EC6-45BA-9D65-2AA43BD57E06}" presName="sibTrans" presStyleCnt="0"/>
      <dgm:spPr/>
    </dgm:pt>
    <dgm:pt modelId="{BC1DAAB3-B4F1-4B4D-9327-20549CE31F63}" type="pres">
      <dgm:prSet presAssocID="{4F736A21-3725-4E84-99C3-BACE170B2E7E}" presName="node" presStyleLbl="node1" presStyleIdx="3" presStyleCnt="6">
        <dgm:presLayoutVars>
          <dgm:bulletEnabled val="1"/>
        </dgm:presLayoutVars>
      </dgm:prSet>
      <dgm:spPr/>
    </dgm:pt>
    <dgm:pt modelId="{2C4258AD-F8B7-4B56-AC99-7F721F4623C9}" type="pres">
      <dgm:prSet presAssocID="{75A5EA42-7C98-4747-B895-7EB1B27FCFC2}" presName="sibTrans" presStyleCnt="0"/>
      <dgm:spPr/>
    </dgm:pt>
    <dgm:pt modelId="{9E645D3B-276A-40B8-B539-B90000487452}" type="pres">
      <dgm:prSet presAssocID="{D4F244FA-0F44-48EA-B489-0C1CF8CDE68C}" presName="node" presStyleLbl="node1" presStyleIdx="4" presStyleCnt="6">
        <dgm:presLayoutVars>
          <dgm:bulletEnabled val="1"/>
        </dgm:presLayoutVars>
      </dgm:prSet>
      <dgm:spPr/>
    </dgm:pt>
    <dgm:pt modelId="{15DCAB47-9489-49BF-8125-ED04517F6153}" type="pres">
      <dgm:prSet presAssocID="{E4A1799D-FCFC-4286-A1AB-730C203A2A43}" presName="sibTrans" presStyleCnt="0"/>
      <dgm:spPr/>
    </dgm:pt>
    <dgm:pt modelId="{61401C02-985B-40B4-848A-45B4BCE889AB}" type="pres">
      <dgm:prSet presAssocID="{DB384140-61FF-4711-A601-EB438F8FA6FC}" presName="node" presStyleLbl="node1" presStyleIdx="5" presStyleCnt="6">
        <dgm:presLayoutVars>
          <dgm:bulletEnabled val="1"/>
        </dgm:presLayoutVars>
      </dgm:prSet>
      <dgm:spPr/>
    </dgm:pt>
  </dgm:ptLst>
  <dgm:cxnLst>
    <dgm:cxn modelId="{D9FBA21A-EFAC-4DC0-B6C6-7DC559087ED4}" type="presOf" srcId="{4F736A21-3725-4E84-99C3-BACE170B2E7E}" destId="{BC1DAAB3-B4F1-4B4D-9327-20549CE31F63}" srcOrd="0" destOrd="0" presId="urn:microsoft.com/office/officeart/2005/8/layout/default"/>
    <dgm:cxn modelId="{356ABF1B-CE58-4E64-97F5-65FFA4523B98}" type="presOf" srcId="{D4F244FA-0F44-48EA-B489-0C1CF8CDE68C}" destId="{9E645D3B-276A-40B8-B539-B90000487452}" srcOrd="0" destOrd="0" presId="urn:microsoft.com/office/officeart/2005/8/layout/default"/>
    <dgm:cxn modelId="{36F83526-A115-45F0-B53E-ED01A8F8F7A4}" srcId="{53BB4584-742B-4B96-95E4-8549133EB96E}" destId="{90CEADE6-5A23-4EB7-9AF0-BA3D87E801B5}" srcOrd="0" destOrd="0" parTransId="{A3896F65-0591-4F5D-B1F9-01A0404F4861}" sibTransId="{98802AC4-E457-48AE-9A83-71A29984845F}"/>
    <dgm:cxn modelId="{DA76E564-9F1D-4A64-A2D4-1BB3A842D77A}" srcId="{53BB4584-742B-4B96-95E4-8549133EB96E}" destId="{D4F244FA-0F44-48EA-B489-0C1CF8CDE68C}" srcOrd="4" destOrd="0" parTransId="{BAAAC201-5F40-49DF-87C9-B4D949DD5B2A}" sibTransId="{E4A1799D-FCFC-4286-A1AB-730C203A2A43}"/>
    <dgm:cxn modelId="{6239EC6C-107F-4958-9B79-01B108F4F56B}" type="presOf" srcId="{90CEADE6-5A23-4EB7-9AF0-BA3D87E801B5}" destId="{AAA26D91-B236-4412-BA22-2642C9FEE587}" srcOrd="0" destOrd="0" presId="urn:microsoft.com/office/officeart/2005/8/layout/default"/>
    <dgm:cxn modelId="{D0A2DD52-507F-4F14-8BB3-A79F7482F744}" srcId="{53BB4584-742B-4B96-95E4-8549133EB96E}" destId="{5D2D04AB-28F3-4EFA-84F2-7E58876652BA}" srcOrd="1" destOrd="0" parTransId="{EF409377-0A34-4BCA-B854-69AF75247A19}" sibTransId="{0CB4862A-1044-4645-A51E-A2469EF20532}"/>
    <dgm:cxn modelId="{157CD958-2356-48DE-A78F-A63AEE45D45F}" type="presOf" srcId="{DB384140-61FF-4711-A601-EB438F8FA6FC}" destId="{61401C02-985B-40B4-848A-45B4BCE889AB}" srcOrd="0" destOrd="0" presId="urn:microsoft.com/office/officeart/2005/8/layout/default"/>
    <dgm:cxn modelId="{E153C47B-4B11-45AF-9FC9-42993A8C2222}" srcId="{53BB4584-742B-4B96-95E4-8549133EB96E}" destId="{DB384140-61FF-4711-A601-EB438F8FA6FC}" srcOrd="5" destOrd="0" parTransId="{78A406D5-021C-4412-841C-01611D94A422}" sibTransId="{831B64B1-FDF0-48E4-8C54-7426CF650C39}"/>
    <dgm:cxn modelId="{DDCFEA99-7D02-48A7-A9E1-B57F0D8E206E}" type="presOf" srcId="{5D2D04AB-28F3-4EFA-84F2-7E58876652BA}" destId="{FAC24452-69E0-403A-A4A6-0B368DAD4BCC}" srcOrd="0" destOrd="0" presId="urn:microsoft.com/office/officeart/2005/8/layout/default"/>
    <dgm:cxn modelId="{7E3A0BB8-F80A-4B0D-9CCC-CA7226FBF093}" srcId="{53BB4584-742B-4B96-95E4-8549133EB96E}" destId="{6E7F3F69-95FF-4B01-8A4A-4E217520B321}" srcOrd="2" destOrd="0" parTransId="{A5D0E415-7A84-4BB2-994F-D035D7CBEEDD}" sibTransId="{765F8C11-2EC6-45BA-9D65-2AA43BD57E06}"/>
    <dgm:cxn modelId="{79D752BD-72C8-42CA-8BE7-BFF04D24DF35}" type="presOf" srcId="{53BB4584-742B-4B96-95E4-8549133EB96E}" destId="{EAF39927-8B82-4062-8366-FFCDB7053E10}" srcOrd="0" destOrd="0" presId="urn:microsoft.com/office/officeart/2005/8/layout/default"/>
    <dgm:cxn modelId="{473B90CB-89D9-4B9C-9935-A4C6F1797A01}" type="presOf" srcId="{6E7F3F69-95FF-4B01-8A4A-4E217520B321}" destId="{3B1B1AA6-D31E-472D-9203-CB834D8E578F}" srcOrd="0" destOrd="0" presId="urn:microsoft.com/office/officeart/2005/8/layout/default"/>
    <dgm:cxn modelId="{5A95D4D3-4604-4E47-827B-F9431DEA0B93}" srcId="{53BB4584-742B-4B96-95E4-8549133EB96E}" destId="{4F736A21-3725-4E84-99C3-BACE170B2E7E}" srcOrd="3" destOrd="0" parTransId="{9E11ED48-0083-485B-8B39-F901178E4812}" sibTransId="{75A5EA42-7C98-4747-B895-7EB1B27FCFC2}"/>
    <dgm:cxn modelId="{DE018AAC-D88C-41A8-817B-F5741AF96635}" type="presParOf" srcId="{EAF39927-8B82-4062-8366-FFCDB7053E10}" destId="{AAA26D91-B236-4412-BA22-2642C9FEE587}" srcOrd="0" destOrd="0" presId="urn:microsoft.com/office/officeart/2005/8/layout/default"/>
    <dgm:cxn modelId="{1583F999-CD2A-46A5-8D19-1E5A3DCEF3EF}" type="presParOf" srcId="{EAF39927-8B82-4062-8366-FFCDB7053E10}" destId="{813CB152-C26D-44D3-BF12-DB452CC81A15}" srcOrd="1" destOrd="0" presId="urn:microsoft.com/office/officeart/2005/8/layout/default"/>
    <dgm:cxn modelId="{DE99E404-7685-4C7B-8D44-CA9DEA1B47B7}" type="presParOf" srcId="{EAF39927-8B82-4062-8366-FFCDB7053E10}" destId="{FAC24452-69E0-403A-A4A6-0B368DAD4BCC}" srcOrd="2" destOrd="0" presId="urn:microsoft.com/office/officeart/2005/8/layout/default"/>
    <dgm:cxn modelId="{10A3050B-6DF9-407E-81D7-733F6E290B7B}" type="presParOf" srcId="{EAF39927-8B82-4062-8366-FFCDB7053E10}" destId="{2CF25927-2F04-489A-9B4A-B836B0A38EB1}" srcOrd="3" destOrd="0" presId="urn:microsoft.com/office/officeart/2005/8/layout/default"/>
    <dgm:cxn modelId="{231DF307-D8EE-4E7F-A17D-69259A7EE648}" type="presParOf" srcId="{EAF39927-8B82-4062-8366-FFCDB7053E10}" destId="{3B1B1AA6-D31E-472D-9203-CB834D8E578F}" srcOrd="4" destOrd="0" presId="urn:microsoft.com/office/officeart/2005/8/layout/default"/>
    <dgm:cxn modelId="{D7513D1F-3880-4351-B326-A5295263BBC2}" type="presParOf" srcId="{EAF39927-8B82-4062-8366-FFCDB7053E10}" destId="{28BA7AA0-3F67-48FF-9803-DBC2D8830958}" srcOrd="5" destOrd="0" presId="urn:microsoft.com/office/officeart/2005/8/layout/default"/>
    <dgm:cxn modelId="{D6A44320-B2C9-4047-9143-572D832D446E}" type="presParOf" srcId="{EAF39927-8B82-4062-8366-FFCDB7053E10}" destId="{BC1DAAB3-B4F1-4B4D-9327-20549CE31F63}" srcOrd="6" destOrd="0" presId="urn:microsoft.com/office/officeart/2005/8/layout/default"/>
    <dgm:cxn modelId="{C27451AC-9DDE-4295-AB8E-6C3197B9A606}" type="presParOf" srcId="{EAF39927-8B82-4062-8366-FFCDB7053E10}" destId="{2C4258AD-F8B7-4B56-AC99-7F721F4623C9}" srcOrd="7" destOrd="0" presId="urn:microsoft.com/office/officeart/2005/8/layout/default"/>
    <dgm:cxn modelId="{9B8BC871-39B0-4E86-BB16-5AA14593A64C}" type="presParOf" srcId="{EAF39927-8B82-4062-8366-FFCDB7053E10}" destId="{9E645D3B-276A-40B8-B539-B90000487452}" srcOrd="8" destOrd="0" presId="urn:microsoft.com/office/officeart/2005/8/layout/default"/>
    <dgm:cxn modelId="{030CC390-C8C4-4B46-8AAE-0900782B6CD0}" type="presParOf" srcId="{EAF39927-8B82-4062-8366-FFCDB7053E10}" destId="{15DCAB47-9489-49BF-8125-ED04517F6153}" srcOrd="9" destOrd="0" presId="urn:microsoft.com/office/officeart/2005/8/layout/default"/>
    <dgm:cxn modelId="{E8D6A984-CB6E-4010-BEA1-D66F23FC1207}" type="presParOf" srcId="{EAF39927-8B82-4062-8366-FFCDB7053E10}" destId="{61401C02-985B-40B4-848A-45B4BCE889AB}"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C4986F3-6D8A-48FB-8BFB-5E16F9A63EE0}" type="doc">
      <dgm:prSet loTypeId="urn:microsoft.com/office/officeart/2005/8/layout/vList4" loCatId="list" qsTypeId="urn:microsoft.com/office/officeart/2005/8/quickstyle/simple1" qsCatId="simple" csTypeId="urn:microsoft.com/office/officeart/2005/8/colors/colorful4" csCatId="colorful" phldr="1"/>
      <dgm:spPr/>
    </dgm:pt>
    <dgm:pt modelId="{B570AB37-3A28-4186-866A-A5E47D7494AA}">
      <dgm:prSet phldrT="[Text]" custT="1"/>
      <dgm:spPr/>
      <dgm:t>
        <a:bodyPr/>
        <a:lstStyle/>
        <a:p>
          <a:r>
            <a:rPr lang="en-US" sz="1800" b="1" dirty="0">
              <a:solidFill>
                <a:schemeClr val="bg1"/>
              </a:solidFill>
            </a:rPr>
            <a:t>The Survivors Trust - </a:t>
          </a:r>
          <a:r>
            <a:rPr lang="en-GB" sz="1800" b="1" i="0" dirty="0"/>
            <a:t>Helpline: </a:t>
          </a:r>
          <a:r>
            <a:rPr lang="en-GB" sz="1800" b="1" i="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08088 010 818</a:t>
          </a:r>
          <a:r>
            <a:rPr lang="en-GB" sz="1800" b="1" i="0" dirty="0">
              <a:solidFill>
                <a:schemeClr val="bg1"/>
              </a:solidFill>
            </a:rPr>
            <a:t> </a:t>
          </a:r>
          <a:endParaRPr lang="en-US" sz="1800" b="1" dirty="0">
            <a:solidFill>
              <a:schemeClr val="bg1"/>
            </a:solidFill>
          </a:endParaRPr>
        </a:p>
        <a:p>
          <a:r>
            <a:rPr lang="en-US" sz="1400" dirty="0">
              <a:solidFill>
                <a:schemeClr val="bg1"/>
              </a:solidFill>
            </a:rPr>
            <a:t>Find help, support and advice in your area: </a:t>
          </a:r>
        </a:p>
        <a:p>
          <a:r>
            <a:rPr lang="en-GB" sz="1400"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https://www.thesurvivorstrust.org/</a:t>
          </a:r>
          <a:r>
            <a:rPr lang="en-GB" sz="1400" dirty="0">
              <a:solidFill>
                <a:schemeClr val="bg1"/>
              </a:solidFill>
            </a:rPr>
            <a:t> </a:t>
          </a:r>
        </a:p>
      </dgm:t>
    </dgm:pt>
    <dgm:pt modelId="{5690FD79-2B03-4815-93C0-AFCFDFF28AD6}" type="parTrans" cxnId="{8CB780FC-52B3-4516-A6FB-B1294A2F97BA}">
      <dgm:prSet/>
      <dgm:spPr/>
      <dgm:t>
        <a:bodyPr/>
        <a:lstStyle/>
        <a:p>
          <a:endParaRPr lang="en-GB">
            <a:solidFill>
              <a:schemeClr val="bg1"/>
            </a:solidFill>
          </a:endParaRPr>
        </a:p>
      </dgm:t>
    </dgm:pt>
    <dgm:pt modelId="{D65A32FF-BF8A-4061-B33C-403F163A18BE}" type="sibTrans" cxnId="{8CB780FC-52B3-4516-A6FB-B1294A2F97BA}">
      <dgm:prSet/>
      <dgm:spPr/>
      <dgm:t>
        <a:bodyPr/>
        <a:lstStyle/>
        <a:p>
          <a:endParaRPr lang="en-GB">
            <a:solidFill>
              <a:schemeClr val="bg1"/>
            </a:solidFill>
          </a:endParaRPr>
        </a:p>
      </dgm:t>
    </dgm:pt>
    <dgm:pt modelId="{02B55003-5317-4BC9-A82A-DEE37D526854}">
      <dgm:prSet phldrT="[Text]" custT="1"/>
      <dgm:spPr/>
      <dgm:t>
        <a:bodyPr/>
        <a:lstStyle/>
        <a:p>
          <a:r>
            <a:rPr lang="en-US" sz="1800" b="1" dirty="0">
              <a:solidFill>
                <a:schemeClr val="bg1"/>
              </a:solidFill>
            </a:rPr>
            <a:t>Rape Crisis helpline </a:t>
          </a:r>
          <a:r>
            <a:rPr lang="en-GB" sz="1800" b="1"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0808 500 2222</a:t>
          </a:r>
          <a:r>
            <a:rPr lang="en-GB" sz="1800" b="1" dirty="0">
              <a:solidFill>
                <a:schemeClr val="bg1"/>
              </a:solidFill>
            </a:rPr>
            <a:t> </a:t>
          </a:r>
          <a:r>
            <a:rPr lang="en-US" sz="1800" b="1" dirty="0">
              <a:solidFill>
                <a:schemeClr val="bg1"/>
              </a:solidFill>
            </a:rPr>
            <a:t>(24 hours)</a:t>
          </a:r>
          <a:r>
            <a:rPr lang="en-GB" sz="1800" b="1"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 </a:t>
          </a:r>
        </a:p>
        <a:p>
          <a:r>
            <a:rPr lang="en-GB" sz="1400" dirty="0">
              <a:solidFill>
                <a:schemeClr val="bg1"/>
              </a:solidFill>
              <a:hlinkClick xmlns:r="http://schemas.openxmlformats.org/officeDocument/2006/relationships" r:id="rId4">
                <a:extLst>
                  <a:ext uri="{A12FA001-AC4F-418D-AE19-62706E023703}">
                    <ahyp:hlinkClr xmlns:ahyp="http://schemas.microsoft.com/office/drawing/2018/hyperlinkcolor" val="tx"/>
                  </a:ext>
                </a:extLst>
              </a:hlinkClick>
            </a:rPr>
            <a:t>www.rapecrisis.org.uk</a:t>
          </a:r>
          <a:r>
            <a:rPr lang="en-GB" sz="1400" dirty="0">
              <a:solidFill>
                <a:schemeClr val="bg1"/>
              </a:solidFill>
            </a:rPr>
            <a:t> </a:t>
          </a:r>
        </a:p>
      </dgm:t>
    </dgm:pt>
    <dgm:pt modelId="{32E9FF3F-0E4C-4D20-BE96-20C9DD86F79A}" type="parTrans" cxnId="{418BCFAC-545E-4388-9A28-F4C5BDE0BA55}">
      <dgm:prSet/>
      <dgm:spPr/>
      <dgm:t>
        <a:bodyPr/>
        <a:lstStyle/>
        <a:p>
          <a:endParaRPr lang="en-GB">
            <a:solidFill>
              <a:schemeClr val="bg1"/>
            </a:solidFill>
          </a:endParaRPr>
        </a:p>
      </dgm:t>
    </dgm:pt>
    <dgm:pt modelId="{798AB0A7-6132-4F70-B405-E40176105839}" type="sibTrans" cxnId="{418BCFAC-545E-4388-9A28-F4C5BDE0BA55}">
      <dgm:prSet/>
      <dgm:spPr/>
      <dgm:t>
        <a:bodyPr/>
        <a:lstStyle/>
        <a:p>
          <a:endParaRPr lang="en-GB">
            <a:solidFill>
              <a:schemeClr val="bg1"/>
            </a:solidFill>
          </a:endParaRPr>
        </a:p>
      </dgm:t>
    </dgm:pt>
    <dgm:pt modelId="{FB80D1E1-0502-41F2-91C0-D6B9FBAB6BB4}">
      <dgm:prSet phldrT="[Text]" custT="1"/>
      <dgm:spPr/>
      <dgm:t>
        <a:bodyPr/>
        <a:lstStyle/>
        <a:p>
          <a:r>
            <a:rPr lang="en-US" sz="1800" b="1" dirty="0">
              <a:solidFill>
                <a:schemeClr val="bg1"/>
              </a:solidFill>
            </a:rPr>
            <a:t>National Association for People Abused in Childhood </a:t>
          </a:r>
          <a:r>
            <a:rPr lang="en-US" sz="1800" b="1" dirty="0">
              <a:solidFill>
                <a:schemeClr val="bg1"/>
              </a:solidFill>
              <a:hlinkClick xmlns:r="http://schemas.openxmlformats.org/officeDocument/2006/relationships" r:id="rId5">
                <a:extLst>
                  <a:ext uri="{A12FA001-AC4F-418D-AE19-62706E023703}">
                    <ahyp:hlinkClr xmlns:ahyp="http://schemas.microsoft.com/office/drawing/2018/hyperlinkcolor" val="tx"/>
                  </a:ext>
                </a:extLst>
              </a:hlinkClick>
            </a:rPr>
            <a:t>0808 801 </a:t>
          </a:r>
          <a:r>
            <a:rPr lang="en-US" sz="1800" b="1">
              <a:solidFill>
                <a:schemeClr val="bg1"/>
              </a:solidFill>
              <a:hlinkClick xmlns:r="http://schemas.openxmlformats.org/officeDocument/2006/relationships" r:id="rId5">
                <a:extLst>
                  <a:ext uri="{A12FA001-AC4F-418D-AE19-62706E023703}">
                    <ahyp:hlinkClr xmlns:ahyp="http://schemas.microsoft.com/office/drawing/2018/hyperlinkcolor" val="tx"/>
                  </a:ext>
                </a:extLst>
              </a:hlinkClick>
            </a:rPr>
            <a:t>0331</a:t>
          </a:r>
          <a:r>
            <a:rPr lang="en-US" sz="1800" b="1">
              <a:solidFill>
                <a:schemeClr val="bg1"/>
              </a:solidFill>
            </a:rPr>
            <a:t> </a:t>
          </a:r>
        </a:p>
        <a:p>
          <a:r>
            <a:rPr lang="en-US" sz="1400">
              <a:solidFill>
                <a:schemeClr val="bg1"/>
              </a:solidFill>
              <a:hlinkClick xmlns:r="http://schemas.openxmlformats.org/officeDocument/2006/relationships" r:id="rId6">
                <a:extLst>
                  <a:ext uri="{A12FA001-AC4F-418D-AE19-62706E023703}">
                    <ahyp:hlinkClr xmlns:ahyp="http://schemas.microsoft.com/office/drawing/2018/hyperlinkcolor" val="tx"/>
                  </a:ext>
                </a:extLst>
              </a:hlinkClick>
            </a:rPr>
            <a:t>https</a:t>
          </a:r>
          <a:r>
            <a:rPr lang="en-US" sz="1400" dirty="0">
              <a:solidFill>
                <a:schemeClr val="bg1"/>
              </a:solidFill>
              <a:hlinkClick xmlns:r="http://schemas.openxmlformats.org/officeDocument/2006/relationships" r:id="rId6">
                <a:extLst>
                  <a:ext uri="{A12FA001-AC4F-418D-AE19-62706E023703}">
                    <ahyp:hlinkClr xmlns:ahyp="http://schemas.microsoft.com/office/drawing/2018/hyperlinkcolor" val="tx"/>
                  </a:ext>
                </a:extLst>
              </a:hlinkClick>
            </a:rPr>
            <a:t>://napac.org.uk/</a:t>
          </a:r>
          <a:endParaRPr lang="en-GB" sz="1400" dirty="0">
            <a:solidFill>
              <a:schemeClr val="bg1"/>
            </a:solidFill>
          </a:endParaRPr>
        </a:p>
      </dgm:t>
    </dgm:pt>
    <dgm:pt modelId="{2F7A621F-3A3D-4CCF-AC69-F6F87148E4C1}" type="parTrans" cxnId="{3D001886-43E5-4333-A992-9D40D86832DF}">
      <dgm:prSet/>
      <dgm:spPr/>
      <dgm:t>
        <a:bodyPr/>
        <a:lstStyle/>
        <a:p>
          <a:endParaRPr lang="en-GB">
            <a:solidFill>
              <a:schemeClr val="bg1"/>
            </a:solidFill>
          </a:endParaRPr>
        </a:p>
      </dgm:t>
    </dgm:pt>
    <dgm:pt modelId="{3FB96A90-77E8-4DE5-8C09-E9928FE1A017}" type="sibTrans" cxnId="{3D001886-43E5-4333-A992-9D40D86832DF}">
      <dgm:prSet/>
      <dgm:spPr/>
      <dgm:t>
        <a:bodyPr/>
        <a:lstStyle/>
        <a:p>
          <a:endParaRPr lang="en-GB">
            <a:solidFill>
              <a:schemeClr val="bg1"/>
            </a:solidFill>
          </a:endParaRPr>
        </a:p>
      </dgm:t>
    </dgm:pt>
    <dgm:pt modelId="{16E3720E-A13D-489B-A3C3-D47173FE92DD}">
      <dgm:prSet phldrT="[Text]" custT="1"/>
      <dgm:spPr/>
      <dgm:t>
        <a:bodyPr/>
        <a:lstStyle/>
        <a:p>
          <a:r>
            <a:rPr lang="en-US" sz="1800" b="1" dirty="0" err="1">
              <a:solidFill>
                <a:schemeClr val="bg1"/>
              </a:solidFill>
            </a:rPr>
            <a:t>SurvivorsUK</a:t>
          </a:r>
          <a:r>
            <a:rPr lang="en-US" sz="1800" b="1" dirty="0">
              <a:solidFill>
                <a:schemeClr val="bg1"/>
              </a:solidFill>
            </a:rPr>
            <a:t> </a:t>
          </a:r>
        </a:p>
        <a:p>
          <a:r>
            <a:rPr lang="en-US" sz="1400" dirty="0">
              <a:solidFill>
                <a:schemeClr val="bg1"/>
              </a:solidFill>
            </a:rPr>
            <a:t>Online help for male survivors of sexual abuse and rape.</a:t>
          </a:r>
        </a:p>
        <a:p>
          <a:r>
            <a:rPr lang="en-GB" sz="1400" dirty="0">
              <a:solidFill>
                <a:schemeClr val="bg1"/>
              </a:solidFill>
              <a:hlinkClick xmlns:r="http://schemas.openxmlformats.org/officeDocument/2006/relationships" r:id="rId7">
                <a:extLst>
                  <a:ext uri="{A12FA001-AC4F-418D-AE19-62706E023703}">
                    <ahyp:hlinkClr xmlns:ahyp="http://schemas.microsoft.com/office/drawing/2018/hyperlinkcolor" val="tx"/>
                  </a:ext>
                </a:extLst>
              </a:hlinkClick>
            </a:rPr>
            <a:t>https://www.survivorsuk.org/</a:t>
          </a:r>
          <a:endParaRPr lang="en-GB" sz="1700" dirty="0">
            <a:solidFill>
              <a:schemeClr val="bg1"/>
            </a:solidFill>
          </a:endParaRPr>
        </a:p>
      </dgm:t>
    </dgm:pt>
    <dgm:pt modelId="{64BD4E0B-18C8-4E47-9538-911346D25131}" type="parTrans" cxnId="{50CC2883-F540-492C-8B3E-105485783A4F}">
      <dgm:prSet/>
      <dgm:spPr/>
      <dgm:t>
        <a:bodyPr/>
        <a:lstStyle/>
        <a:p>
          <a:endParaRPr lang="en-GB">
            <a:solidFill>
              <a:schemeClr val="bg1"/>
            </a:solidFill>
          </a:endParaRPr>
        </a:p>
      </dgm:t>
    </dgm:pt>
    <dgm:pt modelId="{058B3D9B-3D1C-4F64-9892-C6B412369724}" type="sibTrans" cxnId="{50CC2883-F540-492C-8B3E-105485783A4F}">
      <dgm:prSet/>
      <dgm:spPr/>
      <dgm:t>
        <a:bodyPr/>
        <a:lstStyle/>
        <a:p>
          <a:endParaRPr lang="en-GB">
            <a:solidFill>
              <a:schemeClr val="bg1"/>
            </a:solidFill>
          </a:endParaRPr>
        </a:p>
      </dgm:t>
    </dgm:pt>
    <dgm:pt modelId="{26E812AE-965A-42D6-B0BC-D2E306999CB4}" type="pres">
      <dgm:prSet presAssocID="{4C4986F3-6D8A-48FB-8BFB-5E16F9A63EE0}" presName="linear" presStyleCnt="0">
        <dgm:presLayoutVars>
          <dgm:dir/>
          <dgm:resizeHandles val="exact"/>
        </dgm:presLayoutVars>
      </dgm:prSet>
      <dgm:spPr/>
    </dgm:pt>
    <dgm:pt modelId="{3A33606B-1B8D-45B0-8CE6-82C6F8A0EDE0}" type="pres">
      <dgm:prSet presAssocID="{B570AB37-3A28-4186-866A-A5E47D7494AA}" presName="comp" presStyleCnt="0"/>
      <dgm:spPr/>
    </dgm:pt>
    <dgm:pt modelId="{15BCA06B-8EB5-4605-A592-2FBAD8CD7463}" type="pres">
      <dgm:prSet presAssocID="{B570AB37-3A28-4186-866A-A5E47D7494AA}" presName="box" presStyleLbl="node1" presStyleIdx="0" presStyleCnt="4"/>
      <dgm:spPr/>
    </dgm:pt>
    <dgm:pt modelId="{EFB9A39A-EF04-49FE-881C-097943D2E5AD}" type="pres">
      <dgm:prSet presAssocID="{B570AB37-3A28-4186-866A-A5E47D7494AA}" presName="img" presStyleLbl="fgImgPlace1" presStyleIdx="0" presStyleCnt="4" custScaleX="77974"/>
      <dgm:spPr>
        <a:blipFill dpi="0" rotWithShape="1">
          <a:blip xmlns:r="http://schemas.openxmlformats.org/officeDocument/2006/relationships" r:embed="rId8">
            <a:extLst>
              <a:ext uri="{28A0092B-C50C-407E-A947-70E740481C1C}">
                <a14:useLocalDpi xmlns:a14="http://schemas.microsoft.com/office/drawing/2010/main" val="0"/>
              </a:ext>
            </a:extLst>
          </a:blip>
          <a:srcRect/>
          <a:stretch>
            <a:fillRect t="17822" b="17822"/>
          </a:stretch>
        </a:blipFill>
      </dgm:spPr>
    </dgm:pt>
    <dgm:pt modelId="{538EFA2B-84CB-4D7F-B3CB-591EA7244E0B}" type="pres">
      <dgm:prSet presAssocID="{B570AB37-3A28-4186-866A-A5E47D7494AA}" presName="text" presStyleLbl="node1" presStyleIdx="0" presStyleCnt="4">
        <dgm:presLayoutVars>
          <dgm:bulletEnabled val="1"/>
        </dgm:presLayoutVars>
      </dgm:prSet>
      <dgm:spPr/>
    </dgm:pt>
    <dgm:pt modelId="{9142CAD0-404A-4C64-875A-278618B49506}" type="pres">
      <dgm:prSet presAssocID="{D65A32FF-BF8A-4061-B33C-403F163A18BE}" presName="spacer" presStyleCnt="0"/>
      <dgm:spPr/>
    </dgm:pt>
    <dgm:pt modelId="{BBB65DB5-D7EE-4420-9399-D83411B7813B}" type="pres">
      <dgm:prSet presAssocID="{02B55003-5317-4BC9-A82A-DEE37D526854}" presName="comp" presStyleCnt="0"/>
      <dgm:spPr/>
    </dgm:pt>
    <dgm:pt modelId="{A6838234-C145-4DB1-9E1F-090A3C851801}" type="pres">
      <dgm:prSet presAssocID="{02B55003-5317-4BC9-A82A-DEE37D526854}" presName="box" presStyleLbl="node1" presStyleIdx="1" presStyleCnt="4"/>
      <dgm:spPr/>
    </dgm:pt>
    <dgm:pt modelId="{C8EE556B-A325-41B9-8296-6D09F62A1B18}" type="pres">
      <dgm:prSet presAssocID="{02B55003-5317-4BC9-A82A-DEE37D526854}" presName="img" presStyleLbl="fgImgPlace1" presStyleIdx="1" presStyleCnt="4" custScaleX="74550"/>
      <dgm:spPr>
        <a:solidFill>
          <a:srgbClr val="5A83A6"/>
        </a:solidFill>
      </dgm:spPr>
    </dgm:pt>
    <dgm:pt modelId="{53B2439C-258C-4DB5-8A1C-A1FCC85E6DD3}" type="pres">
      <dgm:prSet presAssocID="{02B55003-5317-4BC9-A82A-DEE37D526854}" presName="text" presStyleLbl="node1" presStyleIdx="1" presStyleCnt="4">
        <dgm:presLayoutVars>
          <dgm:bulletEnabled val="1"/>
        </dgm:presLayoutVars>
      </dgm:prSet>
      <dgm:spPr/>
    </dgm:pt>
    <dgm:pt modelId="{9EE405BD-3163-4574-8911-0B3A474CDCB2}" type="pres">
      <dgm:prSet presAssocID="{798AB0A7-6132-4F70-B405-E40176105839}" presName="spacer" presStyleCnt="0"/>
      <dgm:spPr/>
    </dgm:pt>
    <dgm:pt modelId="{BCC64467-B6AB-4C81-9EC1-4E1AA19B5F32}" type="pres">
      <dgm:prSet presAssocID="{FB80D1E1-0502-41F2-91C0-D6B9FBAB6BB4}" presName="comp" presStyleCnt="0"/>
      <dgm:spPr/>
    </dgm:pt>
    <dgm:pt modelId="{F1345D27-54C8-4668-8DE3-A8A405C2BE90}" type="pres">
      <dgm:prSet presAssocID="{FB80D1E1-0502-41F2-91C0-D6B9FBAB6BB4}" presName="box" presStyleLbl="node1" presStyleIdx="2" presStyleCnt="4"/>
      <dgm:spPr/>
    </dgm:pt>
    <dgm:pt modelId="{CF6A0EE6-87DD-41BD-80AB-8AA12DF7CB74}" type="pres">
      <dgm:prSet presAssocID="{FB80D1E1-0502-41F2-91C0-D6B9FBAB6BB4}" presName="img" presStyleLbl="fgImgPlace1" presStyleIdx="2" presStyleCnt="4" custScaleX="77974"/>
      <dgm:spPr>
        <a:blipFill dpi="0" rotWithShape="1">
          <a:blip xmlns:r="http://schemas.openxmlformats.org/officeDocument/2006/relationships" r:embed="rId9" cstate="print">
            <a:extLst>
              <a:ext uri="{28A0092B-C50C-407E-A947-70E740481C1C}">
                <a14:useLocalDpi xmlns:a14="http://schemas.microsoft.com/office/drawing/2010/main" val="0"/>
              </a:ext>
            </a:extLst>
          </a:blip>
          <a:srcRect/>
          <a:stretch>
            <a:fillRect t="7924" b="7924"/>
          </a:stretch>
        </a:blipFill>
      </dgm:spPr>
    </dgm:pt>
    <dgm:pt modelId="{7FCF56E9-18A2-4715-8F84-62E8A29DE6D7}" type="pres">
      <dgm:prSet presAssocID="{FB80D1E1-0502-41F2-91C0-D6B9FBAB6BB4}" presName="text" presStyleLbl="node1" presStyleIdx="2" presStyleCnt="4">
        <dgm:presLayoutVars>
          <dgm:bulletEnabled val="1"/>
        </dgm:presLayoutVars>
      </dgm:prSet>
      <dgm:spPr/>
    </dgm:pt>
    <dgm:pt modelId="{88DCDCD9-E9D3-46EC-908A-D5BBB49DB1C6}" type="pres">
      <dgm:prSet presAssocID="{3FB96A90-77E8-4DE5-8C09-E9928FE1A017}" presName="spacer" presStyleCnt="0"/>
      <dgm:spPr/>
    </dgm:pt>
    <dgm:pt modelId="{8348FAAB-516D-498E-8050-37268295F9D4}" type="pres">
      <dgm:prSet presAssocID="{16E3720E-A13D-489B-A3C3-D47173FE92DD}" presName="comp" presStyleCnt="0"/>
      <dgm:spPr/>
    </dgm:pt>
    <dgm:pt modelId="{26C975F8-54D2-454B-98BD-2106D1F03DA1}" type="pres">
      <dgm:prSet presAssocID="{16E3720E-A13D-489B-A3C3-D47173FE92DD}" presName="box" presStyleLbl="node1" presStyleIdx="3" presStyleCnt="4"/>
      <dgm:spPr/>
    </dgm:pt>
    <dgm:pt modelId="{502D2C15-9E85-4E81-A165-7F6A031263A3}" type="pres">
      <dgm:prSet presAssocID="{16E3720E-A13D-489B-A3C3-D47173FE92DD}" presName="img" presStyleLbl="fgImgPlace1" presStyleIdx="3" presStyleCnt="4" custScaleX="79686"/>
      <dgm:spPr>
        <a:solidFill>
          <a:schemeClr val="accent4">
            <a:hueOff val="-5416508"/>
            <a:satOff val="18094"/>
            <a:lumOff val="-1764"/>
          </a:schemeClr>
        </a:solidFill>
      </dgm:spPr>
    </dgm:pt>
    <dgm:pt modelId="{472DF858-00BC-4A8B-9FBC-AB901314C846}" type="pres">
      <dgm:prSet presAssocID="{16E3720E-A13D-489B-A3C3-D47173FE92DD}" presName="text" presStyleLbl="node1" presStyleIdx="3" presStyleCnt="4">
        <dgm:presLayoutVars>
          <dgm:bulletEnabled val="1"/>
        </dgm:presLayoutVars>
      </dgm:prSet>
      <dgm:spPr/>
    </dgm:pt>
  </dgm:ptLst>
  <dgm:cxnLst>
    <dgm:cxn modelId="{E3CA3C04-F3F7-47DD-9EF7-6EB6CBB63CBA}" type="presOf" srcId="{B570AB37-3A28-4186-866A-A5E47D7494AA}" destId="{15BCA06B-8EB5-4605-A592-2FBAD8CD7463}" srcOrd="0" destOrd="0" presId="urn:microsoft.com/office/officeart/2005/8/layout/vList4"/>
    <dgm:cxn modelId="{EF593609-0BC4-4648-8647-63D3DF52707B}" type="presOf" srcId="{4C4986F3-6D8A-48FB-8BFB-5E16F9A63EE0}" destId="{26E812AE-965A-42D6-B0BC-D2E306999CB4}" srcOrd="0" destOrd="0" presId="urn:microsoft.com/office/officeart/2005/8/layout/vList4"/>
    <dgm:cxn modelId="{ED02D30D-2FDC-4884-9245-4E87F13D55F0}" type="presOf" srcId="{FB80D1E1-0502-41F2-91C0-D6B9FBAB6BB4}" destId="{F1345D27-54C8-4668-8DE3-A8A405C2BE90}" srcOrd="0" destOrd="0" presId="urn:microsoft.com/office/officeart/2005/8/layout/vList4"/>
    <dgm:cxn modelId="{F17B9A6F-3F3B-4A8A-8B86-B871C7DA8108}" type="presOf" srcId="{FB80D1E1-0502-41F2-91C0-D6B9FBAB6BB4}" destId="{7FCF56E9-18A2-4715-8F84-62E8A29DE6D7}" srcOrd="1" destOrd="0" presId="urn:microsoft.com/office/officeart/2005/8/layout/vList4"/>
    <dgm:cxn modelId="{8EB5DF78-3727-4CD4-BCFB-11B9CC189D31}" type="presOf" srcId="{02B55003-5317-4BC9-A82A-DEE37D526854}" destId="{53B2439C-258C-4DB5-8A1C-A1FCC85E6DD3}" srcOrd="1" destOrd="0" presId="urn:microsoft.com/office/officeart/2005/8/layout/vList4"/>
    <dgm:cxn modelId="{50CC2883-F540-492C-8B3E-105485783A4F}" srcId="{4C4986F3-6D8A-48FB-8BFB-5E16F9A63EE0}" destId="{16E3720E-A13D-489B-A3C3-D47173FE92DD}" srcOrd="3" destOrd="0" parTransId="{64BD4E0B-18C8-4E47-9538-911346D25131}" sibTransId="{058B3D9B-3D1C-4F64-9892-C6B412369724}"/>
    <dgm:cxn modelId="{3D001886-43E5-4333-A992-9D40D86832DF}" srcId="{4C4986F3-6D8A-48FB-8BFB-5E16F9A63EE0}" destId="{FB80D1E1-0502-41F2-91C0-D6B9FBAB6BB4}" srcOrd="2" destOrd="0" parTransId="{2F7A621F-3A3D-4CCF-AC69-F6F87148E4C1}" sibTransId="{3FB96A90-77E8-4DE5-8C09-E9928FE1A017}"/>
    <dgm:cxn modelId="{13C780A1-7E92-4553-969B-C7A240435538}" type="presOf" srcId="{02B55003-5317-4BC9-A82A-DEE37D526854}" destId="{A6838234-C145-4DB1-9E1F-090A3C851801}" srcOrd="0" destOrd="0" presId="urn:microsoft.com/office/officeart/2005/8/layout/vList4"/>
    <dgm:cxn modelId="{418BCFAC-545E-4388-9A28-F4C5BDE0BA55}" srcId="{4C4986F3-6D8A-48FB-8BFB-5E16F9A63EE0}" destId="{02B55003-5317-4BC9-A82A-DEE37D526854}" srcOrd="1" destOrd="0" parTransId="{32E9FF3F-0E4C-4D20-BE96-20C9DD86F79A}" sibTransId="{798AB0A7-6132-4F70-B405-E40176105839}"/>
    <dgm:cxn modelId="{981656C5-590A-4DC0-B34D-FABE28134F39}" type="presOf" srcId="{B570AB37-3A28-4186-866A-A5E47D7494AA}" destId="{538EFA2B-84CB-4D7F-B3CB-591EA7244E0B}" srcOrd="1" destOrd="0" presId="urn:microsoft.com/office/officeart/2005/8/layout/vList4"/>
    <dgm:cxn modelId="{79EA39D3-2B49-4CCA-A2BB-05B4283C7F9D}" type="presOf" srcId="{16E3720E-A13D-489B-A3C3-D47173FE92DD}" destId="{472DF858-00BC-4A8B-9FBC-AB901314C846}" srcOrd="1" destOrd="0" presId="urn:microsoft.com/office/officeart/2005/8/layout/vList4"/>
    <dgm:cxn modelId="{78A6ECD6-7E35-458B-BD40-3E574C4712E3}" type="presOf" srcId="{16E3720E-A13D-489B-A3C3-D47173FE92DD}" destId="{26C975F8-54D2-454B-98BD-2106D1F03DA1}" srcOrd="0" destOrd="0" presId="urn:microsoft.com/office/officeart/2005/8/layout/vList4"/>
    <dgm:cxn modelId="{8CB780FC-52B3-4516-A6FB-B1294A2F97BA}" srcId="{4C4986F3-6D8A-48FB-8BFB-5E16F9A63EE0}" destId="{B570AB37-3A28-4186-866A-A5E47D7494AA}" srcOrd="0" destOrd="0" parTransId="{5690FD79-2B03-4815-93C0-AFCFDFF28AD6}" sibTransId="{D65A32FF-BF8A-4061-B33C-403F163A18BE}"/>
    <dgm:cxn modelId="{B2292A1E-EF9A-4484-A780-3041C997CF62}" type="presParOf" srcId="{26E812AE-965A-42D6-B0BC-D2E306999CB4}" destId="{3A33606B-1B8D-45B0-8CE6-82C6F8A0EDE0}" srcOrd="0" destOrd="0" presId="urn:microsoft.com/office/officeart/2005/8/layout/vList4"/>
    <dgm:cxn modelId="{F69CB4D9-2223-4D75-89B0-5856868A5265}" type="presParOf" srcId="{3A33606B-1B8D-45B0-8CE6-82C6F8A0EDE0}" destId="{15BCA06B-8EB5-4605-A592-2FBAD8CD7463}" srcOrd="0" destOrd="0" presId="urn:microsoft.com/office/officeart/2005/8/layout/vList4"/>
    <dgm:cxn modelId="{C780340F-F412-4A96-9C0C-FF25B6F3D73C}" type="presParOf" srcId="{3A33606B-1B8D-45B0-8CE6-82C6F8A0EDE0}" destId="{EFB9A39A-EF04-49FE-881C-097943D2E5AD}" srcOrd="1" destOrd="0" presId="urn:microsoft.com/office/officeart/2005/8/layout/vList4"/>
    <dgm:cxn modelId="{C8FB27AA-04CC-43D4-8D72-B5D58A6D64E6}" type="presParOf" srcId="{3A33606B-1B8D-45B0-8CE6-82C6F8A0EDE0}" destId="{538EFA2B-84CB-4D7F-B3CB-591EA7244E0B}" srcOrd="2" destOrd="0" presId="urn:microsoft.com/office/officeart/2005/8/layout/vList4"/>
    <dgm:cxn modelId="{B2787210-4929-4186-AAA8-8A884A82B0EE}" type="presParOf" srcId="{26E812AE-965A-42D6-B0BC-D2E306999CB4}" destId="{9142CAD0-404A-4C64-875A-278618B49506}" srcOrd="1" destOrd="0" presId="urn:microsoft.com/office/officeart/2005/8/layout/vList4"/>
    <dgm:cxn modelId="{67BCC185-FAD2-4EAB-97EB-71695E259B0C}" type="presParOf" srcId="{26E812AE-965A-42D6-B0BC-D2E306999CB4}" destId="{BBB65DB5-D7EE-4420-9399-D83411B7813B}" srcOrd="2" destOrd="0" presId="urn:microsoft.com/office/officeart/2005/8/layout/vList4"/>
    <dgm:cxn modelId="{4D577492-A184-4165-B2A8-597631DD9622}" type="presParOf" srcId="{BBB65DB5-D7EE-4420-9399-D83411B7813B}" destId="{A6838234-C145-4DB1-9E1F-090A3C851801}" srcOrd="0" destOrd="0" presId="urn:microsoft.com/office/officeart/2005/8/layout/vList4"/>
    <dgm:cxn modelId="{79DA44BB-BAFC-4F01-83D9-118F794E637D}" type="presParOf" srcId="{BBB65DB5-D7EE-4420-9399-D83411B7813B}" destId="{C8EE556B-A325-41B9-8296-6D09F62A1B18}" srcOrd="1" destOrd="0" presId="urn:microsoft.com/office/officeart/2005/8/layout/vList4"/>
    <dgm:cxn modelId="{964E9605-098A-4784-9EE0-39BF20F64840}" type="presParOf" srcId="{BBB65DB5-D7EE-4420-9399-D83411B7813B}" destId="{53B2439C-258C-4DB5-8A1C-A1FCC85E6DD3}" srcOrd="2" destOrd="0" presId="urn:microsoft.com/office/officeart/2005/8/layout/vList4"/>
    <dgm:cxn modelId="{C44B7005-0B2B-4399-90BC-8C332092215E}" type="presParOf" srcId="{26E812AE-965A-42D6-B0BC-D2E306999CB4}" destId="{9EE405BD-3163-4574-8911-0B3A474CDCB2}" srcOrd="3" destOrd="0" presId="urn:microsoft.com/office/officeart/2005/8/layout/vList4"/>
    <dgm:cxn modelId="{5D7D85D2-FDF4-4391-9510-632920513244}" type="presParOf" srcId="{26E812AE-965A-42D6-B0BC-D2E306999CB4}" destId="{BCC64467-B6AB-4C81-9EC1-4E1AA19B5F32}" srcOrd="4" destOrd="0" presId="urn:microsoft.com/office/officeart/2005/8/layout/vList4"/>
    <dgm:cxn modelId="{AFDEEAAE-D9D5-403B-95EF-22C299D5665A}" type="presParOf" srcId="{BCC64467-B6AB-4C81-9EC1-4E1AA19B5F32}" destId="{F1345D27-54C8-4668-8DE3-A8A405C2BE90}" srcOrd="0" destOrd="0" presId="urn:microsoft.com/office/officeart/2005/8/layout/vList4"/>
    <dgm:cxn modelId="{3D3737C3-AC8D-4E58-AB8F-A4EE95F95BD0}" type="presParOf" srcId="{BCC64467-B6AB-4C81-9EC1-4E1AA19B5F32}" destId="{CF6A0EE6-87DD-41BD-80AB-8AA12DF7CB74}" srcOrd="1" destOrd="0" presId="urn:microsoft.com/office/officeart/2005/8/layout/vList4"/>
    <dgm:cxn modelId="{3DF68DCC-A47A-4534-BA4F-FDCB3DABEC28}" type="presParOf" srcId="{BCC64467-B6AB-4C81-9EC1-4E1AA19B5F32}" destId="{7FCF56E9-18A2-4715-8F84-62E8A29DE6D7}" srcOrd="2" destOrd="0" presId="urn:microsoft.com/office/officeart/2005/8/layout/vList4"/>
    <dgm:cxn modelId="{B80E701D-896D-4505-8AF5-73415DB18CB1}" type="presParOf" srcId="{26E812AE-965A-42D6-B0BC-D2E306999CB4}" destId="{88DCDCD9-E9D3-46EC-908A-D5BBB49DB1C6}" srcOrd="5" destOrd="0" presId="urn:microsoft.com/office/officeart/2005/8/layout/vList4"/>
    <dgm:cxn modelId="{455B8E5F-5DE3-4351-B4DA-98744A926221}" type="presParOf" srcId="{26E812AE-965A-42D6-B0BC-D2E306999CB4}" destId="{8348FAAB-516D-498E-8050-37268295F9D4}" srcOrd="6" destOrd="0" presId="urn:microsoft.com/office/officeart/2005/8/layout/vList4"/>
    <dgm:cxn modelId="{93074DF9-52AD-4152-A7DE-AB383C4AEB85}" type="presParOf" srcId="{8348FAAB-516D-498E-8050-37268295F9D4}" destId="{26C975F8-54D2-454B-98BD-2106D1F03DA1}" srcOrd="0" destOrd="0" presId="urn:microsoft.com/office/officeart/2005/8/layout/vList4"/>
    <dgm:cxn modelId="{ACACFCD6-4490-4741-AFBF-8220C0CE564A}" type="presParOf" srcId="{8348FAAB-516D-498E-8050-37268295F9D4}" destId="{502D2C15-9E85-4E81-A165-7F6A031263A3}" srcOrd="1" destOrd="0" presId="urn:microsoft.com/office/officeart/2005/8/layout/vList4"/>
    <dgm:cxn modelId="{0B22DE51-340D-42AC-A6FE-4D13572E8AEB}" type="presParOf" srcId="{8348FAAB-516D-498E-8050-37268295F9D4}" destId="{472DF858-00BC-4A8B-9FBC-AB901314C846}"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B46314-0764-45C4-9B1B-B6270C816B28}" type="doc">
      <dgm:prSet loTypeId="urn:microsoft.com/office/officeart/2005/8/layout/lProcess2" loCatId="list" qsTypeId="urn:microsoft.com/office/officeart/2005/8/quickstyle/simple1" qsCatId="simple" csTypeId="urn:microsoft.com/office/officeart/2005/8/colors/colorful5" csCatId="colorful" phldr="1"/>
      <dgm:spPr/>
      <dgm:t>
        <a:bodyPr/>
        <a:lstStyle/>
        <a:p>
          <a:endParaRPr lang="en-GB"/>
        </a:p>
      </dgm:t>
    </dgm:pt>
    <dgm:pt modelId="{804DED8C-C638-4E0D-85B8-413EFACC0806}">
      <dgm:prSet phldrT="[Text]" custT="1"/>
      <dgm:spPr/>
      <dgm:t>
        <a:bodyPr/>
        <a:lstStyle/>
        <a:p>
          <a:r>
            <a:rPr lang="en-GB" sz="1400" dirty="0"/>
            <a:t>A template for professionals to identify and record concerns of child sexual abuse</a:t>
          </a:r>
        </a:p>
      </dgm:t>
    </dgm:pt>
    <dgm:pt modelId="{26F4AB6D-C8E4-4E06-A77B-2FD7C91B3A1D}" type="parTrans" cxnId="{5DCE567B-C4B0-49C6-998F-CD2A1D50E75C}">
      <dgm:prSet/>
      <dgm:spPr/>
      <dgm:t>
        <a:bodyPr/>
        <a:lstStyle/>
        <a:p>
          <a:endParaRPr lang="en-GB"/>
        </a:p>
      </dgm:t>
    </dgm:pt>
    <dgm:pt modelId="{D8554462-3B85-43FE-ADCB-5B3C3E2B917C}" type="sibTrans" cxnId="{5DCE567B-C4B0-49C6-998F-CD2A1D50E75C}">
      <dgm:prSet/>
      <dgm:spPr/>
      <dgm:t>
        <a:bodyPr/>
        <a:lstStyle/>
        <a:p>
          <a:endParaRPr lang="en-GB"/>
        </a:p>
      </dgm:t>
    </dgm:pt>
    <dgm:pt modelId="{3591676B-19E3-40C6-B413-09D5539BB532}">
      <dgm:prSet phldrT="[Text]" custT="1"/>
      <dgm:spPr/>
      <dgm:t>
        <a:bodyPr/>
        <a:lstStyle/>
        <a:p>
          <a:r>
            <a:rPr lang="en-GB" sz="1600" b="1" dirty="0"/>
            <a:t> </a:t>
          </a:r>
        </a:p>
      </dgm:t>
    </dgm:pt>
    <dgm:pt modelId="{3F06399B-7B92-4A2D-89C5-80FB8D72C024}" type="parTrans" cxnId="{315B6AEE-9378-4BE0-B9BD-E4077AAC6ECC}">
      <dgm:prSet/>
      <dgm:spPr/>
      <dgm:t>
        <a:bodyPr/>
        <a:lstStyle/>
        <a:p>
          <a:endParaRPr lang="en-GB"/>
        </a:p>
      </dgm:t>
    </dgm:pt>
    <dgm:pt modelId="{396C3BE0-5B7B-4825-AD5D-A6711E35CC5A}" type="sibTrans" cxnId="{315B6AEE-9378-4BE0-B9BD-E4077AAC6ECC}">
      <dgm:prSet/>
      <dgm:spPr/>
      <dgm:t>
        <a:bodyPr/>
        <a:lstStyle/>
        <a:p>
          <a:endParaRPr lang="en-GB"/>
        </a:p>
      </dgm:t>
    </dgm:pt>
    <dgm:pt modelId="{37ADE911-FDC4-4085-A65C-BB92CF65915D}">
      <dgm:prSet phldrT="[Text]" custT="1"/>
      <dgm:spPr/>
      <dgm:t>
        <a:bodyPr/>
        <a:lstStyle/>
        <a:p>
          <a:r>
            <a:rPr lang="en-GB" sz="1400" dirty="0">
              <a:effectLst/>
              <a:latin typeface="Arial" panose="020B0604020202020204" pitchFamily="34" charset="0"/>
              <a:ea typeface="Calibri" panose="020F0502020204030204" pitchFamily="34" charset="0"/>
            </a:rPr>
            <a:t>A guide for professionals working with children who have or may have been sexually abused</a:t>
          </a:r>
          <a:endParaRPr lang="en-GB" sz="1400" dirty="0"/>
        </a:p>
      </dgm:t>
    </dgm:pt>
    <dgm:pt modelId="{E369A962-C82A-4758-8B98-90263EAC5440}" type="parTrans" cxnId="{0E23F179-DE0A-4DA9-9910-296C83C5FFE0}">
      <dgm:prSet/>
      <dgm:spPr/>
      <dgm:t>
        <a:bodyPr/>
        <a:lstStyle/>
        <a:p>
          <a:endParaRPr lang="en-GB"/>
        </a:p>
      </dgm:t>
    </dgm:pt>
    <dgm:pt modelId="{004FF23F-58A6-4361-808B-DFB9859F5314}" type="sibTrans" cxnId="{0E23F179-DE0A-4DA9-9910-296C83C5FFE0}">
      <dgm:prSet/>
      <dgm:spPr/>
      <dgm:t>
        <a:bodyPr/>
        <a:lstStyle/>
        <a:p>
          <a:endParaRPr lang="en-GB"/>
        </a:p>
      </dgm:t>
    </dgm:pt>
    <dgm:pt modelId="{87D581FB-B694-47E5-B00E-DA6869017C8C}">
      <dgm:prSet phldrT="[Text]" custT="1"/>
      <dgm:spPr/>
      <dgm:t>
        <a:bodyPr/>
        <a:lstStyle/>
        <a:p>
          <a:r>
            <a:rPr lang="en-GB" sz="1800" b="1" dirty="0"/>
            <a:t> </a:t>
          </a:r>
        </a:p>
      </dgm:t>
    </dgm:pt>
    <dgm:pt modelId="{2F856B71-7386-41F0-9E04-6EEC69F4CAA6}" type="parTrans" cxnId="{85F6AB32-1C6D-446E-A846-589801C646FB}">
      <dgm:prSet/>
      <dgm:spPr/>
      <dgm:t>
        <a:bodyPr/>
        <a:lstStyle/>
        <a:p>
          <a:endParaRPr lang="en-GB"/>
        </a:p>
      </dgm:t>
    </dgm:pt>
    <dgm:pt modelId="{3EBF79B6-F8CB-4C1A-A459-9E2C605D2908}" type="sibTrans" cxnId="{85F6AB32-1C6D-446E-A846-589801C646FB}">
      <dgm:prSet/>
      <dgm:spPr/>
      <dgm:t>
        <a:bodyPr/>
        <a:lstStyle/>
        <a:p>
          <a:endParaRPr lang="en-GB"/>
        </a:p>
      </dgm:t>
    </dgm:pt>
    <dgm:pt modelId="{F739C769-4A21-419A-BAEC-09159FD89837}">
      <dgm:prSet phldrT="[Text]" custT="1"/>
      <dgm:spPr/>
      <dgm:t>
        <a:bodyPr/>
        <a:lstStyle/>
        <a:p>
          <a:r>
            <a:rPr lang="en-GB" sz="1400" dirty="0">
              <a:effectLst/>
              <a:latin typeface="Arial" panose="020B0604020202020204" pitchFamily="34" charset="0"/>
              <a:ea typeface="Calibri" panose="020F0502020204030204" pitchFamily="34" charset="0"/>
            </a:rPr>
            <a:t>A guide for professionals working with families affected by child sexual abuse</a:t>
          </a:r>
          <a:endParaRPr lang="en-GB" sz="1400" dirty="0"/>
        </a:p>
      </dgm:t>
    </dgm:pt>
    <dgm:pt modelId="{68A90AE4-DF70-4AA1-8867-E21E566C5CBA}" type="parTrans" cxnId="{3FCAEFC1-AD9C-44D1-9A13-3259EBAB7C2F}">
      <dgm:prSet/>
      <dgm:spPr/>
      <dgm:t>
        <a:bodyPr/>
        <a:lstStyle/>
        <a:p>
          <a:endParaRPr lang="en-GB"/>
        </a:p>
      </dgm:t>
    </dgm:pt>
    <dgm:pt modelId="{574AE919-8552-45A0-BC24-9EA341FAAA6F}" type="sibTrans" cxnId="{3FCAEFC1-AD9C-44D1-9A13-3259EBAB7C2F}">
      <dgm:prSet/>
      <dgm:spPr/>
      <dgm:t>
        <a:bodyPr/>
        <a:lstStyle/>
        <a:p>
          <a:endParaRPr lang="en-GB"/>
        </a:p>
      </dgm:t>
    </dgm:pt>
    <dgm:pt modelId="{5E33F38E-4678-4205-A2C6-39BEE3212841}">
      <dgm:prSet phldrT="[Text]" custT="1"/>
      <dgm:spPr/>
      <dgm:t>
        <a:bodyPr/>
        <a:lstStyle/>
        <a:p>
          <a:r>
            <a:rPr lang="en-GB" sz="1600" b="1" dirty="0"/>
            <a:t> </a:t>
          </a:r>
        </a:p>
      </dgm:t>
    </dgm:pt>
    <dgm:pt modelId="{8BB4BBE7-7CA9-4946-B7EC-6BBE69CF94A7}" type="sibTrans" cxnId="{573C37EA-599C-4526-8B3B-6E649E328FD8}">
      <dgm:prSet/>
      <dgm:spPr/>
      <dgm:t>
        <a:bodyPr/>
        <a:lstStyle/>
        <a:p>
          <a:endParaRPr lang="en-GB"/>
        </a:p>
      </dgm:t>
    </dgm:pt>
    <dgm:pt modelId="{D0D39246-BD99-4D6D-B23E-82152C92FE61}" type="parTrans" cxnId="{573C37EA-599C-4526-8B3B-6E649E328FD8}">
      <dgm:prSet/>
      <dgm:spPr/>
      <dgm:t>
        <a:bodyPr/>
        <a:lstStyle/>
        <a:p>
          <a:endParaRPr lang="en-GB"/>
        </a:p>
      </dgm:t>
    </dgm:pt>
    <dgm:pt modelId="{28583931-E596-44D1-96F1-7C98D82FB88F}" type="pres">
      <dgm:prSet presAssocID="{F6B46314-0764-45C4-9B1B-B6270C816B28}" presName="theList" presStyleCnt="0">
        <dgm:presLayoutVars>
          <dgm:dir/>
          <dgm:animLvl val="lvl"/>
          <dgm:resizeHandles val="exact"/>
        </dgm:presLayoutVars>
      </dgm:prSet>
      <dgm:spPr/>
    </dgm:pt>
    <dgm:pt modelId="{4DA4324B-6857-433F-99B6-0BB16E9F507E}" type="pres">
      <dgm:prSet presAssocID="{5E33F38E-4678-4205-A2C6-39BEE3212841}" presName="compNode" presStyleCnt="0"/>
      <dgm:spPr/>
    </dgm:pt>
    <dgm:pt modelId="{2E143AED-434D-42EE-8C2C-C7CC5D21C13D}" type="pres">
      <dgm:prSet presAssocID="{5E33F38E-4678-4205-A2C6-39BEE3212841}" presName="aNode" presStyleLbl="bgShp" presStyleIdx="0" presStyleCnt="3" custScaleY="93688" custLinFactNeighborY="3056"/>
      <dgm:spPr/>
    </dgm:pt>
    <dgm:pt modelId="{86A7E8A0-BE2B-4311-8F40-B0F87EA2B591}" type="pres">
      <dgm:prSet presAssocID="{5E33F38E-4678-4205-A2C6-39BEE3212841}" presName="textNode" presStyleLbl="bgShp" presStyleIdx="0" presStyleCnt="3"/>
      <dgm:spPr/>
    </dgm:pt>
    <dgm:pt modelId="{AD1985AE-5778-4709-A285-F491133F7C79}" type="pres">
      <dgm:prSet presAssocID="{5E33F38E-4678-4205-A2C6-39BEE3212841}" presName="compChildNode" presStyleCnt="0"/>
      <dgm:spPr/>
    </dgm:pt>
    <dgm:pt modelId="{7FE144BB-590D-4960-9A75-5BD143D5D9FC}" type="pres">
      <dgm:prSet presAssocID="{5E33F38E-4678-4205-A2C6-39BEE3212841}" presName="theInnerList" presStyleCnt="0"/>
      <dgm:spPr/>
    </dgm:pt>
    <dgm:pt modelId="{02C6AE19-AEFD-4876-9DF4-03CD8042AB6A}" type="pres">
      <dgm:prSet presAssocID="{804DED8C-C638-4E0D-85B8-413EFACC0806}" presName="childNode" presStyleLbl="node1" presStyleIdx="0" presStyleCnt="3" custAng="0" custScaleX="125255" custScaleY="42527" custLinFactNeighborX="-139" custLinFactNeighborY="33685">
        <dgm:presLayoutVars>
          <dgm:bulletEnabled val="1"/>
        </dgm:presLayoutVars>
      </dgm:prSet>
      <dgm:spPr/>
    </dgm:pt>
    <dgm:pt modelId="{D128C8A0-266D-47F4-A3CE-2593ACC8E076}" type="pres">
      <dgm:prSet presAssocID="{5E33F38E-4678-4205-A2C6-39BEE3212841}" presName="aSpace" presStyleCnt="0"/>
      <dgm:spPr/>
    </dgm:pt>
    <dgm:pt modelId="{A6AD03EF-259F-4C6D-882D-BBF1E5B81089}" type="pres">
      <dgm:prSet presAssocID="{3591676B-19E3-40C6-B413-09D5539BB532}" presName="compNode" presStyleCnt="0"/>
      <dgm:spPr/>
    </dgm:pt>
    <dgm:pt modelId="{CBD27539-5E2E-495F-8B65-CEF133D569AE}" type="pres">
      <dgm:prSet presAssocID="{3591676B-19E3-40C6-B413-09D5539BB532}" presName="aNode" presStyleLbl="bgShp" presStyleIdx="1" presStyleCnt="3" custScaleY="93506" custLinFactNeighborY="3439"/>
      <dgm:spPr/>
    </dgm:pt>
    <dgm:pt modelId="{302A6D27-7DD6-4668-9D24-A5922A2FA654}" type="pres">
      <dgm:prSet presAssocID="{3591676B-19E3-40C6-B413-09D5539BB532}" presName="textNode" presStyleLbl="bgShp" presStyleIdx="1" presStyleCnt="3"/>
      <dgm:spPr/>
    </dgm:pt>
    <dgm:pt modelId="{39A0E494-27BD-4119-B932-4A7C0D10C1EE}" type="pres">
      <dgm:prSet presAssocID="{3591676B-19E3-40C6-B413-09D5539BB532}" presName="compChildNode" presStyleCnt="0"/>
      <dgm:spPr/>
    </dgm:pt>
    <dgm:pt modelId="{31D260C8-95E9-4781-8144-771C122DD181}" type="pres">
      <dgm:prSet presAssocID="{3591676B-19E3-40C6-B413-09D5539BB532}" presName="theInnerList" presStyleCnt="0"/>
      <dgm:spPr/>
    </dgm:pt>
    <dgm:pt modelId="{2E196705-3291-4F98-B2CD-C82B9D134868}" type="pres">
      <dgm:prSet presAssocID="{37ADE911-FDC4-4085-A65C-BB92CF65915D}" presName="childNode" presStyleLbl="node1" presStyleIdx="1" presStyleCnt="3" custScaleX="126911" custScaleY="42035" custLinFactNeighborX="-435" custLinFactNeighborY="33827">
        <dgm:presLayoutVars>
          <dgm:bulletEnabled val="1"/>
        </dgm:presLayoutVars>
      </dgm:prSet>
      <dgm:spPr/>
    </dgm:pt>
    <dgm:pt modelId="{EA6868E7-D616-48E9-B1EB-B526511AA26D}" type="pres">
      <dgm:prSet presAssocID="{3591676B-19E3-40C6-B413-09D5539BB532}" presName="aSpace" presStyleCnt="0"/>
      <dgm:spPr/>
    </dgm:pt>
    <dgm:pt modelId="{0BC752B6-F8FC-415F-AD40-A3DD624716E1}" type="pres">
      <dgm:prSet presAssocID="{87D581FB-B694-47E5-B00E-DA6869017C8C}" presName="compNode" presStyleCnt="0"/>
      <dgm:spPr/>
    </dgm:pt>
    <dgm:pt modelId="{2715930A-505C-4521-ACD7-AE32AE6D0FB7}" type="pres">
      <dgm:prSet presAssocID="{87D581FB-B694-47E5-B00E-DA6869017C8C}" presName="aNode" presStyleLbl="bgShp" presStyleIdx="2" presStyleCnt="3" custScaleY="93131" custLinFactNeighborY="6656"/>
      <dgm:spPr/>
    </dgm:pt>
    <dgm:pt modelId="{346FC93E-BAA3-4C5B-8D1B-B6EDF55550CF}" type="pres">
      <dgm:prSet presAssocID="{87D581FB-B694-47E5-B00E-DA6869017C8C}" presName="textNode" presStyleLbl="bgShp" presStyleIdx="2" presStyleCnt="3"/>
      <dgm:spPr/>
    </dgm:pt>
    <dgm:pt modelId="{45D88682-531B-4D98-B2B6-40D9C40D288A}" type="pres">
      <dgm:prSet presAssocID="{87D581FB-B694-47E5-B00E-DA6869017C8C}" presName="compChildNode" presStyleCnt="0"/>
      <dgm:spPr/>
    </dgm:pt>
    <dgm:pt modelId="{59AE50DA-8F46-45B3-A71F-46A8F16BFA0F}" type="pres">
      <dgm:prSet presAssocID="{87D581FB-B694-47E5-B00E-DA6869017C8C}" presName="theInnerList" presStyleCnt="0"/>
      <dgm:spPr/>
    </dgm:pt>
    <dgm:pt modelId="{1D6D6B10-D9A7-4734-9EFE-93B889847019}" type="pres">
      <dgm:prSet presAssocID="{F739C769-4A21-419A-BAEC-09159FD89837}" presName="childNode" presStyleLbl="node1" presStyleIdx="2" presStyleCnt="3" custScaleX="124696" custScaleY="41994" custLinFactNeighborY="33867">
        <dgm:presLayoutVars>
          <dgm:bulletEnabled val="1"/>
        </dgm:presLayoutVars>
      </dgm:prSet>
      <dgm:spPr/>
    </dgm:pt>
  </dgm:ptLst>
  <dgm:cxnLst>
    <dgm:cxn modelId="{462A2617-0021-4862-A7BE-601DE9E9C6B9}" type="presOf" srcId="{87D581FB-B694-47E5-B00E-DA6869017C8C}" destId="{346FC93E-BAA3-4C5B-8D1B-B6EDF55550CF}" srcOrd="1" destOrd="0" presId="urn:microsoft.com/office/officeart/2005/8/layout/lProcess2"/>
    <dgm:cxn modelId="{6C502F28-804A-4356-9117-49759D2306A3}" type="presOf" srcId="{3591676B-19E3-40C6-B413-09D5539BB532}" destId="{CBD27539-5E2E-495F-8B65-CEF133D569AE}" srcOrd="0" destOrd="0" presId="urn:microsoft.com/office/officeart/2005/8/layout/lProcess2"/>
    <dgm:cxn modelId="{85F6AB32-1C6D-446E-A846-589801C646FB}" srcId="{F6B46314-0764-45C4-9B1B-B6270C816B28}" destId="{87D581FB-B694-47E5-B00E-DA6869017C8C}" srcOrd="2" destOrd="0" parTransId="{2F856B71-7386-41F0-9E04-6EEC69F4CAA6}" sibTransId="{3EBF79B6-F8CB-4C1A-A459-9E2C605D2908}"/>
    <dgm:cxn modelId="{3063A933-066A-485C-9ED7-25C93B14A781}" type="presOf" srcId="{F6B46314-0764-45C4-9B1B-B6270C816B28}" destId="{28583931-E596-44D1-96F1-7C98D82FB88F}" srcOrd="0" destOrd="0" presId="urn:microsoft.com/office/officeart/2005/8/layout/lProcess2"/>
    <dgm:cxn modelId="{C6A22652-268F-4A2A-952B-07700F8106A7}" type="presOf" srcId="{5E33F38E-4678-4205-A2C6-39BEE3212841}" destId="{2E143AED-434D-42EE-8C2C-C7CC5D21C13D}" srcOrd="0" destOrd="0" presId="urn:microsoft.com/office/officeart/2005/8/layout/lProcess2"/>
    <dgm:cxn modelId="{0E23F179-DE0A-4DA9-9910-296C83C5FFE0}" srcId="{3591676B-19E3-40C6-B413-09D5539BB532}" destId="{37ADE911-FDC4-4085-A65C-BB92CF65915D}" srcOrd="0" destOrd="0" parTransId="{E369A962-C82A-4758-8B98-90263EAC5440}" sibTransId="{004FF23F-58A6-4361-808B-DFB9859F5314}"/>
    <dgm:cxn modelId="{7F9EAC5A-B8FF-41D6-BB65-755AAB5FA02E}" type="presOf" srcId="{87D581FB-B694-47E5-B00E-DA6869017C8C}" destId="{2715930A-505C-4521-ACD7-AE32AE6D0FB7}" srcOrd="0" destOrd="0" presId="urn:microsoft.com/office/officeart/2005/8/layout/lProcess2"/>
    <dgm:cxn modelId="{5DCE567B-C4B0-49C6-998F-CD2A1D50E75C}" srcId="{5E33F38E-4678-4205-A2C6-39BEE3212841}" destId="{804DED8C-C638-4E0D-85B8-413EFACC0806}" srcOrd="0" destOrd="0" parTransId="{26F4AB6D-C8E4-4E06-A77B-2FD7C91B3A1D}" sibTransId="{D8554462-3B85-43FE-ADCB-5B3C3E2B917C}"/>
    <dgm:cxn modelId="{30E081A2-ABD6-4FEF-88DE-7CB076A237D6}" type="presOf" srcId="{37ADE911-FDC4-4085-A65C-BB92CF65915D}" destId="{2E196705-3291-4F98-B2CD-C82B9D134868}" srcOrd="0" destOrd="0" presId="urn:microsoft.com/office/officeart/2005/8/layout/lProcess2"/>
    <dgm:cxn modelId="{3FCAEFC1-AD9C-44D1-9A13-3259EBAB7C2F}" srcId="{87D581FB-B694-47E5-B00E-DA6869017C8C}" destId="{F739C769-4A21-419A-BAEC-09159FD89837}" srcOrd="0" destOrd="0" parTransId="{68A90AE4-DF70-4AA1-8867-E21E566C5CBA}" sibTransId="{574AE919-8552-45A0-BC24-9EA341FAAA6F}"/>
    <dgm:cxn modelId="{3C0108CD-6B6C-43A5-9AA6-E5B4A407F7F8}" type="presOf" srcId="{5E33F38E-4678-4205-A2C6-39BEE3212841}" destId="{86A7E8A0-BE2B-4311-8F40-B0F87EA2B591}" srcOrd="1" destOrd="0" presId="urn:microsoft.com/office/officeart/2005/8/layout/lProcess2"/>
    <dgm:cxn modelId="{84E20ACE-AA74-4E7D-8714-F666572B0245}" type="presOf" srcId="{F739C769-4A21-419A-BAEC-09159FD89837}" destId="{1D6D6B10-D9A7-4734-9EFE-93B889847019}" srcOrd="0" destOrd="0" presId="urn:microsoft.com/office/officeart/2005/8/layout/lProcess2"/>
    <dgm:cxn modelId="{1FCECDD6-0F2A-4775-BC09-A93D756A2A99}" type="presOf" srcId="{804DED8C-C638-4E0D-85B8-413EFACC0806}" destId="{02C6AE19-AEFD-4876-9DF4-03CD8042AB6A}" srcOrd="0" destOrd="0" presId="urn:microsoft.com/office/officeart/2005/8/layout/lProcess2"/>
    <dgm:cxn modelId="{E27204DF-B942-40E0-AD20-350DDB9E4563}" type="presOf" srcId="{3591676B-19E3-40C6-B413-09D5539BB532}" destId="{302A6D27-7DD6-4668-9D24-A5922A2FA654}" srcOrd="1" destOrd="0" presId="urn:microsoft.com/office/officeart/2005/8/layout/lProcess2"/>
    <dgm:cxn modelId="{573C37EA-599C-4526-8B3B-6E649E328FD8}" srcId="{F6B46314-0764-45C4-9B1B-B6270C816B28}" destId="{5E33F38E-4678-4205-A2C6-39BEE3212841}" srcOrd="0" destOrd="0" parTransId="{D0D39246-BD99-4D6D-B23E-82152C92FE61}" sibTransId="{8BB4BBE7-7CA9-4946-B7EC-6BBE69CF94A7}"/>
    <dgm:cxn modelId="{315B6AEE-9378-4BE0-B9BD-E4077AAC6ECC}" srcId="{F6B46314-0764-45C4-9B1B-B6270C816B28}" destId="{3591676B-19E3-40C6-B413-09D5539BB532}" srcOrd="1" destOrd="0" parTransId="{3F06399B-7B92-4A2D-89C5-80FB8D72C024}" sibTransId="{396C3BE0-5B7B-4825-AD5D-A6711E35CC5A}"/>
    <dgm:cxn modelId="{AEDD1223-0776-46DB-B18E-0717984D150B}" type="presParOf" srcId="{28583931-E596-44D1-96F1-7C98D82FB88F}" destId="{4DA4324B-6857-433F-99B6-0BB16E9F507E}" srcOrd="0" destOrd="0" presId="urn:microsoft.com/office/officeart/2005/8/layout/lProcess2"/>
    <dgm:cxn modelId="{1CE493ED-F5D5-4440-913C-296D33074255}" type="presParOf" srcId="{4DA4324B-6857-433F-99B6-0BB16E9F507E}" destId="{2E143AED-434D-42EE-8C2C-C7CC5D21C13D}" srcOrd="0" destOrd="0" presId="urn:microsoft.com/office/officeart/2005/8/layout/lProcess2"/>
    <dgm:cxn modelId="{A4BE1FB0-8099-49DA-B637-17F2E883988A}" type="presParOf" srcId="{4DA4324B-6857-433F-99B6-0BB16E9F507E}" destId="{86A7E8A0-BE2B-4311-8F40-B0F87EA2B591}" srcOrd="1" destOrd="0" presId="urn:microsoft.com/office/officeart/2005/8/layout/lProcess2"/>
    <dgm:cxn modelId="{66A52763-CDB9-43EF-9F99-39BD7359FEFF}" type="presParOf" srcId="{4DA4324B-6857-433F-99B6-0BB16E9F507E}" destId="{AD1985AE-5778-4709-A285-F491133F7C79}" srcOrd="2" destOrd="0" presId="urn:microsoft.com/office/officeart/2005/8/layout/lProcess2"/>
    <dgm:cxn modelId="{64ABB302-0978-414F-A3A1-0DC131309806}" type="presParOf" srcId="{AD1985AE-5778-4709-A285-F491133F7C79}" destId="{7FE144BB-590D-4960-9A75-5BD143D5D9FC}" srcOrd="0" destOrd="0" presId="urn:microsoft.com/office/officeart/2005/8/layout/lProcess2"/>
    <dgm:cxn modelId="{63F88DB6-9958-4244-B844-03CA63151D6D}" type="presParOf" srcId="{7FE144BB-590D-4960-9A75-5BD143D5D9FC}" destId="{02C6AE19-AEFD-4876-9DF4-03CD8042AB6A}" srcOrd="0" destOrd="0" presId="urn:microsoft.com/office/officeart/2005/8/layout/lProcess2"/>
    <dgm:cxn modelId="{DCC2FBD7-375B-4B4E-B34A-FA6F6BB1C1F5}" type="presParOf" srcId="{28583931-E596-44D1-96F1-7C98D82FB88F}" destId="{D128C8A0-266D-47F4-A3CE-2593ACC8E076}" srcOrd="1" destOrd="0" presId="urn:microsoft.com/office/officeart/2005/8/layout/lProcess2"/>
    <dgm:cxn modelId="{C4DA44AB-3995-4111-9EF7-3BB0F4F22A1E}" type="presParOf" srcId="{28583931-E596-44D1-96F1-7C98D82FB88F}" destId="{A6AD03EF-259F-4C6D-882D-BBF1E5B81089}" srcOrd="2" destOrd="0" presId="urn:microsoft.com/office/officeart/2005/8/layout/lProcess2"/>
    <dgm:cxn modelId="{567EB612-6506-4FDF-B0E5-E91AB12BA6F2}" type="presParOf" srcId="{A6AD03EF-259F-4C6D-882D-BBF1E5B81089}" destId="{CBD27539-5E2E-495F-8B65-CEF133D569AE}" srcOrd="0" destOrd="0" presId="urn:microsoft.com/office/officeart/2005/8/layout/lProcess2"/>
    <dgm:cxn modelId="{560E5B64-9ECF-48D6-AC70-CD595967DEBC}" type="presParOf" srcId="{A6AD03EF-259F-4C6D-882D-BBF1E5B81089}" destId="{302A6D27-7DD6-4668-9D24-A5922A2FA654}" srcOrd="1" destOrd="0" presId="urn:microsoft.com/office/officeart/2005/8/layout/lProcess2"/>
    <dgm:cxn modelId="{0F852D66-88D0-4F82-9C01-09D89B91E828}" type="presParOf" srcId="{A6AD03EF-259F-4C6D-882D-BBF1E5B81089}" destId="{39A0E494-27BD-4119-B932-4A7C0D10C1EE}" srcOrd="2" destOrd="0" presId="urn:microsoft.com/office/officeart/2005/8/layout/lProcess2"/>
    <dgm:cxn modelId="{4BFD9D6A-B1F2-4E39-8E8B-C4E4D4883E45}" type="presParOf" srcId="{39A0E494-27BD-4119-B932-4A7C0D10C1EE}" destId="{31D260C8-95E9-4781-8144-771C122DD181}" srcOrd="0" destOrd="0" presId="urn:microsoft.com/office/officeart/2005/8/layout/lProcess2"/>
    <dgm:cxn modelId="{D21E8EA6-AD9B-4B6E-B5EE-795482A5EFB7}" type="presParOf" srcId="{31D260C8-95E9-4781-8144-771C122DD181}" destId="{2E196705-3291-4F98-B2CD-C82B9D134868}" srcOrd="0" destOrd="0" presId="urn:microsoft.com/office/officeart/2005/8/layout/lProcess2"/>
    <dgm:cxn modelId="{9674CB25-BC93-4058-BC1F-AD0878B62B85}" type="presParOf" srcId="{28583931-E596-44D1-96F1-7C98D82FB88F}" destId="{EA6868E7-D616-48E9-B1EB-B526511AA26D}" srcOrd="3" destOrd="0" presId="urn:microsoft.com/office/officeart/2005/8/layout/lProcess2"/>
    <dgm:cxn modelId="{16380E38-106D-462D-99AC-18E1527EFB1B}" type="presParOf" srcId="{28583931-E596-44D1-96F1-7C98D82FB88F}" destId="{0BC752B6-F8FC-415F-AD40-A3DD624716E1}" srcOrd="4" destOrd="0" presId="urn:microsoft.com/office/officeart/2005/8/layout/lProcess2"/>
    <dgm:cxn modelId="{375BD18B-55DA-4244-B356-30E5BC895562}" type="presParOf" srcId="{0BC752B6-F8FC-415F-AD40-A3DD624716E1}" destId="{2715930A-505C-4521-ACD7-AE32AE6D0FB7}" srcOrd="0" destOrd="0" presId="urn:microsoft.com/office/officeart/2005/8/layout/lProcess2"/>
    <dgm:cxn modelId="{83240389-73C5-4C2F-A9C9-AD8F56125A7D}" type="presParOf" srcId="{0BC752B6-F8FC-415F-AD40-A3DD624716E1}" destId="{346FC93E-BAA3-4C5B-8D1B-B6EDF55550CF}" srcOrd="1" destOrd="0" presId="urn:microsoft.com/office/officeart/2005/8/layout/lProcess2"/>
    <dgm:cxn modelId="{A64C8A90-3FFC-41E4-BCA0-EDDF3F6FC101}" type="presParOf" srcId="{0BC752B6-F8FC-415F-AD40-A3DD624716E1}" destId="{45D88682-531B-4D98-B2B6-40D9C40D288A}" srcOrd="2" destOrd="0" presId="urn:microsoft.com/office/officeart/2005/8/layout/lProcess2"/>
    <dgm:cxn modelId="{9D0C8933-8731-41AA-9F34-DD3322DD023E}" type="presParOf" srcId="{45D88682-531B-4D98-B2B6-40D9C40D288A}" destId="{59AE50DA-8F46-45B3-A71F-46A8F16BFA0F}" srcOrd="0" destOrd="0" presId="urn:microsoft.com/office/officeart/2005/8/layout/lProcess2"/>
    <dgm:cxn modelId="{5F0E4C35-9586-42AF-891D-41B7B402E584}" type="presParOf" srcId="{59AE50DA-8F46-45B3-A71F-46A8F16BFA0F}" destId="{1D6D6B10-D9A7-4734-9EFE-93B889847019}" srcOrd="0" destOrd="0" presId="urn:microsoft.com/office/officeart/2005/8/layout/lProcess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6B46314-0764-45C4-9B1B-B6270C816B28}" type="doc">
      <dgm:prSet loTypeId="urn:microsoft.com/office/officeart/2005/8/layout/lProcess2" loCatId="list" qsTypeId="urn:microsoft.com/office/officeart/2005/8/quickstyle/simple1" qsCatId="simple" csTypeId="urn:microsoft.com/office/officeart/2005/8/colors/colorful5" csCatId="colorful" phldr="1"/>
      <dgm:spPr/>
      <dgm:t>
        <a:bodyPr/>
        <a:lstStyle/>
        <a:p>
          <a:endParaRPr lang="en-GB"/>
        </a:p>
      </dgm:t>
    </dgm:pt>
    <dgm:pt modelId="{804DED8C-C638-4E0D-85B8-413EFACC0806}">
      <dgm:prSet phldrT="[Text]" custT="1"/>
      <dgm:spPr/>
      <dgm:t>
        <a:bodyPr/>
        <a:lstStyle/>
        <a:p>
          <a:r>
            <a:rPr lang="en-GB" sz="1400" dirty="0"/>
            <a:t>A guide for professionals supporting children following incidents of harmful sexual behaviour</a:t>
          </a:r>
        </a:p>
      </dgm:t>
    </dgm:pt>
    <dgm:pt modelId="{26F4AB6D-C8E4-4E06-A77B-2FD7C91B3A1D}" type="parTrans" cxnId="{5DCE567B-C4B0-49C6-998F-CD2A1D50E75C}">
      <dgm:prSet/>
      <dgm:spPr/>
      <dgm:t>
        <a:bodyPr/>
        <a:lstStyle/>
        <a:p>
          <a:endParaRPr lang="en-GB"/>
        </a:p>
      </dgm:t>
    </dgm:pt>
    <dgm:pt modelId="{D8554462-3B85-43FE-ADCB-5B3C3E2B917C}" type="sibTrans" cxnId="{5DCE567B-C4B0-49C6-998F-CD2A1D50E75C}">
      <dgm:prSet/>
      <dgm:spPr/>
      <dgm:t>
        <a:bodyPr/>
        <a:lstStyle/>
        <a:p>
          <a:endParaRPr lang="en-GB"/>
        </a:p>
      </dgm:t>
    </dgm:pt>
    <dgm:pt modelId="{3591676B-19E3-40C6-B413-09D5539BB532}">
      <dgm:prSet phldrT="[Text]" custT="1"/>
      <dgm:spPr/>
      <dgm:t>
        <a:bodyPr/>
        <a:lstStyle/>
        <a:p>
          <a:r>
            <a:rPr lang="en-GB" sz="1600" b="1" dirty="0"/>
            <a:t> </a:t>
          </a:r>
        </a:p>
      </dgm:t>
    </dgm:pt>
    <dgm:pt modelId="{3F06399B-7B92-4A2D-89C5-80FB8D72C024}" type="parTrans" cxnId="{315B6AEE-9378-4BE0-B9BD-E4077AAC6ECC}">
      <dgm:prSet/>
      <dgm:spPr/>
      <dgm:t>
        <a:bodyPr/>
        <a:lstStyle/>
        <a:p>
          <a:endParaRPr lang="en-GB"/>
        </a:p>
      </dgm:t>
    </dgm:pt>
    <dgm:pt modelId="{396C3BE0-5B7B-4825-AD5D-A6711E35CC5A}" type="sibTrans" cxnId="{315B6AEE-9378-4BE0-B9BD-E4077AAC6ECC}">
      <dgm:prSet/>
      <dgm:spPr/>
      <dgm:t>
        <a:bodyPr/>
        <a:lstStyle/>
        <a:p>
          <a:endParaRPr lang="en-GB"/>
        </a:p>
      </dgm:t>
    </dgm:pt>
    <dgm:pt modelId="{37ADE911-FDC4-4085-A65C-BB92CF65915D}">
      <dgm:prSet phldrT="[Text]" custT="1"/>
      <dgm:spPr/>
      <dgm:t>
        <a:bodyPr/>
        <a:lstStyle/>
        <a:p>
          <a:r>
            <a:rPr lang="en-GB" sz="1400" dirty="0">
              <a:effectLst/>
              <a:latin typeface="Arial" panose="020B0604020202020204" pitchFamily="34" charset="0"/>
              <a:ea typeface="Calibri" panose="020F0502020204030204" pitchFamily="34" charset="0"/>
            </a:rPr>
            <a:t>A guide to responding to inappropriate, problematic and abusive behaviour</a:t>
          </a:r>
          <a:endParaRPr lang="en-GB" sz="1400" dirty="0"/>
        </a:p>
      </dgm:t>
    </dgm:pt>
    <dgm:pt modelId="{E369A962-C82A-4758-8B98-90263EAC5440}" type="parTrans" cxnId="{0E23F179-DE0A-4DA9-9910-296C83C5FFE0}">
      <dgm:prSet/>
      <dgm:spPr/>
      <dgm:t>
        <a:bodyPr/>
        <a:lstStyle/>
        <a:p>
          <a:endParaRPr lang="en-GB"/>
        </a:p>
      </dgm:t>
    </dgm:pt>
    <dgm:pt modelId="{004FF23F-58A6-4361-808B-DFB9859F5314}" type="sibTrans" cxnId="{0E23F179-DE0A-4DA9-9910-296C83C5FFE0}">
      <dgm:prSet/>
      <dgm:spPr/>
      <dgm:t>
        <a:bodyPr/>
        <a:lstStyle/>
        <a:p>
          <a:endParaRPr lang="en-GB"/>
        </a:p>
      </dgm:t>
    </dgm:pt>
    <dgm:pt modelId="{87D581FB-B694-47E5-B00E-DA6869017C8C}">
      <dgm:prSet phldrT="[Text]" custT="1"/>
      <dgm:spPr/>
      <dgm:t>
        <a:bodyPr/>
        <a:lstStyle/>
        <a:p>
          <a:r>
            <a:rPr lang="en-GB" sz="1800" b="1" dirty="0"/>
            <a:t> </a:t>
          </a:r>
        </a:p>
      </dgm:t>
    </dgm:pt>
    <dgm:pt modelId="{2F856B71-7386-41F0-9E04-6EEC69F4CAA6}" type="parTrans" cxnId="{85F6AB32-1C6D-446E-A846-589801C646FB}">
      <dgm:prSet/>
      <dgm:spPr/>
      <dgm:t>
        <a:bodyPr/>
        <a:lstStyle/>
        <a:p>
          <a:endParaRPr lang="en-GB"/>
        </a:p>
      </dgm:t>
    </dgm:pt>
    <dgm:pt modelId="{3EBF79B6-F8CB-4C1A-A459-9E2C605D2908}" type="sibTrans" cxnId="{85F6AB32-1C6D-446E-A846-589801C646FB}">
      <dgm:prSet/>
      <dgm:spPr/>
      <dgm:t>
        <a:bodyPr/>
        <a:lstStyle/>
        <a:p>
          <a:endParaRPr lang="en-GB"/>
        </a:p>
      </dgm:t>
    </dgm:pt>
    <dgm:pt modelId="{F739C769-4A21-419A-BAEC-09159FD89837}">
      <dgm:prSet phldrT="[Text]" custT="1"/>
      <dgm:spPr/>
      <dgm:t>
        <a:bodyPr/>
        <a:lstStyle/>
        <a:p>
          <a:r>
            <a:rPr lang="en-GB" sz="1400" dirty="0">
              <a:effectLst/>
              <a:latin typeface="Arial" panose="020B0604020202020204" pitchFamily="34" charset="0"/>
              <a:ea typeface="Calibri" panose="020F0502020204030204" pitchFamily="34" charset="0"/>
            </a:rPr>
            <a:t>A guide to help professionals safeguard the whole family when a parent has accessed child sexual abuse material</a:t>
          </a:r>
          <a:endParaRPr lang="en-GB" sz="1400" dirty="0"/>
        </a:p>
      </dgm:t>
    </dgm:pt>
    <dgm:pt modelId="{68A90AE4-DF70-4AA1-8867-E21E566C5CBA}" type="parTrans" cxnId="{3FCAEFC1-AD9C-44D1-9A13-3259EBAB7C2F}">
      <dgm:prSet/>
      <dgm:spPr/>
      <dgm:t>
        <a:bodyPr/>
        <a:lstStyle/>
        <a:p>
          <a:endParaRPr lang="en-GB"/>
        </a:p>
      </dgm:t>
    </dgm:pt>
    <dgm:pt modelId="{574AE919-8552-45A0-BC24-9EA341FAAA6F}" type="sibTrans" cxnId="{3FCAEFC1-AD9C-44D1-9A13-3259EBAB7C2F}">
      <dgm:prSet/>
      <dgm:spPr/>
      <dgm:t>
        <a:bodyPr/>
        <a:lstStyle/>
        <a:p>
          <a:endParaRPr lang="en-GB"/>
        </a:p>
      </dgm:t>
    </dgm:pt>
    <dgm:pt modelId="{5E33F38E-4678-4205-A2C6-39BEE3212841}">
      <dgm:prSet phldrT="[Text]" custT="1"/>
      <dgm:spPr/>
      <dgm:t>
        <a:bodyPr/>
        <a:lstStyle/>
        <a:p>
          <a:r>
            <a:rPr lang="en-GB" sz="1600" b="1" dirty="0"/>
            <a:t> </a:t>
          </a:r>
        </a:p>
      </dgm:t>
    </dgm:pt>
    <dgm:pt modelId="{8BB4BBE7-7CA9-4946-B7EC-6BBE69CF94A7}" type="sibTrans" cxnId="{573C37EA-599C-4526-8B3B-6E649E328FD8}">
      <dgm:prSet/>
      <dgm:spPr/>
      <dgm:t>
        <a:bodyPr/>
        <a:lstStyle/>
        <a:p>
          <a:endParaRPr lang="en-GB"/>
        </a:p>
      </dgm:t>
    </dgm:pt>
    <dgm:pt modelId="{D0D39246-BD99-4D6D-B23E-82152C92FE61}" type="parTrans" cxnId="{573C37EA-599C-4526-8B3B-6E649E328FD8}">
      <dgm:prSet/>
      <dgm:spPr/>
      <dgm:t>
        <a:bodyPr/>
        <a:lstStyle/>
        <a:p>
          <a:endParaRPr lang="en-GB"/>
        </a:p>
      </dgm:t>
    </dgm:pt>
    <dgm:pt modelId="{28583931-E596-44D1-96F1-7C98D82FB88F}" type="pres">
      <dgm:prSet presAssocID="{F6B46314-0764-45C4-9B1B-B6270C816B28}" presName="theList" presStyleCnt="0">
        <dgm:presLayoutVars>
          <dgm:dir/>
          <dgm:animLvl val="lvl"/>
          <dgm:resizeHandles val="exact"/>
        </dgm:presLayoutVars>
      </dgm:prSet>
      <dgm:spPr/>
    </dgm:pt>
    <dgm:pt modelId="{4DA4324B-6857-433F-99B6-0BB16E9F507E}" type="pres">
      <dgm:prSet presAssocID="{5E33F38E-4678-4205-A2C6-39BEE3212841}" presName="compNode" presStyleCnt="0"/>
      <dgm:spPr/>
    </dgm:pt>
    <dgm:pt modelId="{2E143AED-434D-42EE-8C2C-C7CC5D21C13D}" type="pres">
      <dgm:prSet presAssocID="{5E33F38E-4678-4205-A2C6-39BEE3212841}" presName="aNode" presStyleLbl="bgShp" presStyleIdx="0" presStyleCnt="3" custScaleY="93688" custLinFactNeighborY="3056"/>
      <dgm:spPr/>
    </dgm:pt>
    <dgm:pt modelId="{86A7E8A0-BE2B-4311-8F40-B0F87EA2B591}" type="pres">
      <dgm:prSet presAssocID="{5E33F38E-4678-4205-A2C6-39BEE3212841}" presName="textNode" presStyleLbl="bgShp" presStyleIdx="0" presStyleCnt="3"/>
      <dgm:spPr/>
    </dgm:pt>
    <dgm:pt modelId="{AD1985AE-5778-4709-A285-F491133F7C79}" type="pres">
      <dgm:prSet presAssocID="{5E33F38E-4678-4205-A2C6-39BEE3212841}" presName="compChildNode" presStyleCnt="0"/>
      <dgm:spPr/>
    </dgm:pt>
    <dgm:pt modelId="{7FE144BB-590D-4960-9A75-5BD143D5D9FC}" type="pres">
      <dgm:prSet presAssocID="{5E33F38E-4678-4205-A2C6-39BEE3212841}" presName="theInnerList" presStyleCnt="0"/>
      <dgm:spPr/>
    </dgm:pt>
    <dgm:pt modelId="{02C6AE19-AEFD-4876-9DF4-03CD8042AB6A}" type="pres">
      <dgm:prSet presAssocID="{804DED8C-C638-4E0D-85B8-413EFACC0806}" presName="childNode" presStyleLbl="node1" presStyleIdx="0" presStyleCnt="3" custAng="0" custScaleX="125255" custScaleY="42527" custLinFactNeighborX="-139" custLinFactNeighborY="33685">
        <dgm:presLayoutVars>
          <dgm:bulletEnabled val="1"/>
        </dgm:presLayoutVars>
      </dgm:prSet>
      <dgm:spPr/>
    </dgm:pt>
    <dgm:pt modelId="{D128C8A0-266D-47F4-A3CE-2593ACC8E076}" type="pres">
      <dgm:prSet presAssocID="{5E33F38E-4678-4205-A2C6-39BEE3212841}" presName="aSpace" presStyleCnt="0"/>
      <dgm:spPr/>
    </dgm:pt>
    <dgm:pt modelId="{A6AD03EF-259F-4C6D-882D-BBF1E5B81089}" type="pres">
      <dgm:prSet presAssocID="{3591676B-19E3-40C6-B413-09D5539BB532}" presName="compNode" presStyleCnt="0"/>
      <dgm:spPr/>
    </dgm:pt>
    <dgm:pt modelId="{CBD27539-5E2E-495F-8B65-CEF133D569AE}" type="pres">
      <dgm:prSet presAssocID="{3591676B-19E3-40C6-B413-09D5539BB532}" presName="aNode" presStyleLbl="bgShp" presStyleIdx="1" presStyleCnt="3" custScaleY="93506" custLinFactNeighborY="3439"/>
      <dgm:spPr/>
    </dgm:pt>
    <dgm:pt modelId="{302A6D27-7DD6-4668-9D24-A5922A2FA654}" type="pres">
      <dgm:prSet presAssocID="{3591676B-19E3-40C6-B413-09D5539BB532}" presName="textNode" presStyleLbl="bgShp" presStyleIdx="1" presStyleCnt="3"/>
      <dgm:spPr/>
    </dgm:pt>
    <dgm:pt modelId="{39A0E494-27BD-4119-B932-4A7C0D10C1EE}" type="pres">
      <dgm:prSet presAssocID="{3591676B-19E3-40C6-B413-09D5539BB532}" presName="compChildNode" presStyleCnt="0"/>
      <dgm:spPr/>
    </dgm:pt>
    <dgm:pt modelId="{31D260C8-95E9-4781-8144-771C122DD181}" type="pres">
      <dgm:prSet presAssocID="{3591676B-19E3-40C6-B413-09D5539BB532}" presName="theInnerList" presStyleCnt="0"/>
      <dgm:spPr/>
    </dgm:pt>
    <dgm:pt modelId="{2E196705-3291-4F98-B2CD-C82B9D134868}" type="pres">
      <dgm:prSet presAssocID="{37ADE911-FDC4-4085-A65C-BB92CF65915D}" presName="childNode" presStyleLbl="node1" presStyleIdx="1" presStyleCnt="3" custScaleX="126911" custScaleY="42035" custLinFactNeighborX="-435" custLinFactNeighborY="33827">
        <dgm:presLayoutVars>
          <dgm:bulletEnabled val="1"/>
        </dgm:presLayoutVars>
      </dgm:prSet>
      <dgm:spPr/>
    </dgm:pt>
    <dgm:pt modelId="{EA6868E7-D616-48E9-B1EB-B526511AA26D}" type="pres">
      <dgm:prSet presAssocID="{3591676B-19E3-40C6-B413-09D5539BB532}" presName="aSpace" presStyleCnt="0"/>
      <dgm:spPr/>
    </dgm:pt>
    <dgm:pt modelId="{0BC752B6-F8FC-415F-AD40-A3DD624716E1}" type="pres">
      <dgm:prSet presAssocID="{87D581FB-B694-47E5-B00E-DA6869017C8C}" presName="compNode" presStyleCnt="0"/>
      <dgm:spPr/>
    </dgm:pt>
    <dgm:pt modelId="{2715930A-505C-4521-ACD7-AE32AE6D0FB7}" type="pres">
      <dgm:prSet presAssocID="{87D581FB-B694-47E5-B00E-DA6869017C8C}" presName="aNode" presStyleLbl="bgShp" presStyleIdx="2" presStyleCnt="3" custScaleY="93131" custLinFactNeighborY="6656"/>
      <dgm:spPr/>
    </dgm:pt>
    <dgm:pt modelId="{346FC93E-BAA3-4C5B-8D1B-B6EDF55550CF}" type="pres">
      <dgm:prSet presAssocID="{87D581FB-B694-47E5-B00E-DA6869017C8C}" presName="textNode" presStyleLbl="bgShp" presStyleIdx="2" presStyleCnt="3"/>
      <dgm:spPr/>
    </dgm:pt>
    <dgm:pt modelId="{45D88682-531B-4D98-B2B6-40D9C40D288A}" type="pres">
      <dgm:prSet presAssocID="{87D581FB-B694-47E5-B00E-DA6869017C8C}" presName="compChildNode" presStyleCnt="0"/>
      <dgm:spPr/>
    </dgm:pt>
    <dgm:pt modelId="{59AE50DA-8F46-45B3-A71F-46A8F16BFA0F}" type="pres">
      <dgm:prSet presAssocID="{87D581FB-B694-47E5-B00E-DA6869017C8C}" presName="theInnerList" presStyleCnt="0"/>
      <dgm:spPr/>
    </dgm:pt>
    <dgm:pt modelId="{1D6D6B10-D9A7-4734-9EFE-93B889847019}" type="pres">
      <dgm:prSet presAssocID="{F739C769-4A21-419A-BAEC-09159FD89837}" presName="childNode" presStyleLbl="node1" presStyleIdx="2" presStyleCnt="3" custScaleX="124696" custScaleY="41994" custLinFactNeighborY="33867">
        <dgm:presLayoutVars>
          <dgm:bulletEnabled val="1"/>
        </dgm:presLayoutVars>
      </dgm:prSet>
      <dgm:spPr/>
    </dgm:pt>
  </dgm:ptLst>
  <dgm:cxnLst>
    <dgm:cxn modelId="{462A2617-0021-4862-A7BE-601DE9E9C6B9}" type="presOf" srcId="{87D581FB-B694-47E5-B00E-DA6869017C8C}" destId="{346FC93E-BAA3-4C5B-8D1B-B6EDF55550CF}" srcOrd="1" destOrd="0" presId="urn:microsoft.com/office/officeart/2005/8/layout/lProcess2"/>
    <dgm:cxn modelId="{6C502F28-804A-4356-9117-49759D2306A3}" type="presOf" srcId="{3591676B-19E3-40C6-B413-09D5539BB532}" destId="{CBD27539-5E2E-495F-8B65-CEF133D569AE}" srcOrd="0" destOrd="0" presId="urn:microsoft.com/office/officeart/2005/8/layout/lProcess2"/>
    <dgm:cxn modelId="{85F6AB32-1C6D-446E-A846-589801C646FB}" srcId="{F6B46314-0764-45C4-9B1B-B6270C816B28}" destId="{87D581FB-B694-47E5-B00E-DA6869017C8C}" srcOrd="2" destOrd="0" parTransId="{2F856B71-7386-41F0-9E04-6EEC69F4CAA6}" sibTransId="{3EBF79B6-F8CB-4C1A-A459-9E2C605D2908}"/>
    <dgm:cxn modelId="{3063A933-066A-485C-9ED7-25C93B14A781}" type="presOf" srcId="{F6B46314-0764-45C4-9B1B-B6270C816B28}" destId="{28583931-E596-44D1-96F1-7C98D82FB88F}" srcOrd="0" destOrd="0" presId="urn:microsoft.com/office/officeart/2005/8/layout/lProcess2"/>
    <dgm:cxn modelId="{C6A22652-268F-4A2A-952B-07700F8106A7}" type="presOf" srcId="{5E33F38E-4678-4205-A2C6-39BEE3212841}" destId="{2E143AED-434D-42EE-8C2C-C7CC5D21C13D}" srcOrd="0" destOrd="0" presId="urn:microsoft.com/office/officeart/2005/8/layout/lProcess2"/>
    <dgm:cxn modelId="{0E23F179-DE0A-4DA9-9910-296C83C5FFE0}" srcId="{3591676B-19E3-40C6-B413-09D5539BB532}" destId="{37ADE911-FDC4-4085-A65C-BB92CF65915D}" srcOrd="0" destOrd="0" parTransId="{E369A962-C82A-4758-8B98-90263EAC5440}" sibTransId="{004FF23F-58A6-4361-808B-DFB9859F5314}"/>
    <dgm:cxn modelId="{7F9EAC5A-B8FF-41D6-BB65-755AAB5FA02E}" type="presOf" srcId="{87D581FB-B694-47E5-B00E-DA6869017C8C}" destId="{2715930A-505C-4521-ACD7-AE32AE6D0FB7}" srcOrd="0" destOrd="0" presId="urn:microsoft.com/office/officeart/2005/8/layout/lProcess2"/>
    <dgm:cxn modelId="{5DCE567B-C4B0-49C6-998F-CD2A1D50E75C}" srcId="{5E33F38E-4678-4205-A2C6-39BEE3212841}" destId="{804DED8C-C638-4E0D-85B8-413EFACC0806}" srcOrd="0" destOrd="0" parTransId="{26F4AB6D-C8E4-4E06-A77B-2FD7C91B3A1D}" sibTransId="{D8554462-3B85-43FE-ADCB-5B3C3E2B917C}"/>
    <dgm:cxn modelId="{30E081A2-ABD6-4FEF-88DE-7CB076A237D6}" type="presOf" srcId="{37ADE911-FDC4-4085-A65C-BB92CF65915D}" destId="{2E196705-3291-4F98-B2CD-C82B9D134868}" srcOrd="0" destOrd="0" presId="urn:microsoft.com/office/officeart/2005/8/layout/lProcess2"/>
    <dgm:cxn modelId="{3FCAEFC1-AD9C-44D1-9A13-3259EBAB7C2F}" srcId="{87D581FB-B694-47E5-B00E-DA6869017C8C}" destId="{F739C769-4A21-419A-BAEC-09159FD89837}" srcOrd="0" destOrd="0" parTransId="{68A90AE4-DF70-4AA1-8867-E21E566C5CBA}" sibTransId="{574AE919-8552-45A0-BC24-9EA341FAAA6F}"/>
    <dgm:cxn modelId="{3C0108CD-6B6C-43A5-9AA6-E5B4A407F7F8}" type="presOf" srcId="{5E33F38E-4678-4205-A2C6-39BEE3212841}" destId="{86A7E8A0-BE2B-4311-8F40-B0F87EA2B591}" srcOrd="1" destOrd="0" presId="urn:microsoft.com/office/officeart/2005/8/layout/lProcess2"/>
    <dgm:cxn modelId="{84E20ACE-AA74-4E7D-8714-F666572B0245}" type="presOf" srcId="{F739C769-4A21-419A-BAEC-09159FD89837}" destId="{1D6D6B10-D9A7-4734-9EFE-93B889847019}" srcOrd="0" destOrd="0" presId="urn:microsoft.com/office/officeart/2005/8/layout/lProcess2"/>
    <dgm:cxn modelId="{1FCECDD6-0F2A-4775-BC09-A93D756A2A99}" type="presOf" srcId="{804DED8C-C638-4E0D-85B8-413EFACC0806}" destId="{02C6AE19-AEFD-4876-9DF4-03CD8042AB6A}" srcOrd="0" destOrd="0" presId="urn:microsoft.com/office/officeart/2005/8/layout/lProcess2"/>
    <dgm:cxn modelId="{E27204DF-B942-40E0-AD20-350DDB9E4563}" type="presOf" srcId="{3591676B-19E3-40C6-B413-09D5539BB532}" destId="{302A6D27-7DD6-4668-9D24-A5922A2FA654}" srcOrd="1" destOrd="0" presId="urn:microsoft.com/office/officeart/2005/8/layout/lProcess2"/>
    <dgm:cxn modelId="{573C37EA-599C-4526-8B3B-6E649E328FD8}" srcId="{F6B46314-0764-45C4-9B1B-B6270C816B28}" destId="{5E33F38E-4678-4205-A2C6-39BEE3212841}" srcOrd="0" destOrd="0" parTransId="{D0D39246-BD99-4D6D-B23E-82152C92FE61}" sibTransId="{8BB4BBE7-7CA9-4946-B7EC-6BBE69CF94A7}"/>
    <dgm:cxn modelId="{315B6AEE-9378-4BE0-B9BD-E4077AAC6ECC}" srcId="{F6B46314-0764-45C4-9B1B-B6270C816B28}" destId="{3591676B-19E3-40C6-B413-09D5539BB532}" srcOrd="1" destOrd="0" parTransId="{3F06399B-7B92-4A2D-89C5-80FB8D72C024}" sibTransId="{396C3BE0-5B7B-4825-AD5D-A6711E35CC5A}"/>
    <dgm:cxn modelId="{AEDD1223-0776-46DB-B18E-0717984D150B}" type="presParOf" srcId="{28583931-E596-44D1-96F1-7C98D82FB88F}" destId="{4DA4324B-6857-433F-99B6-0BB16E9F507E}" srcOrd="0" destOrd="0" presId="urn:microsoft.com/office/officeart/2005/8/layout/lProcess2"/>
    <dgm:cxn modelId="{1CE493ED-F5D5-4440-913C-296D33074255}" type="presParOf" srcId="{4DA4324B-6857-433F-99B6-0BB16E9F507E}" destId="{2E143AED-434D-42EE-8C2C-C7CC5D21C13D}" srcOrd="0" destOrd="0" presId="urn:microsoft.com/office/officeart/2005/8/layout/lProcess2"/>
    <dgm:cxn modelId="{A4BE1FB0-8099-49DA-B637-17F2E883988A}" type="presParOf" srcId="{4DA4324B-6857-433F-99B6-0BB16E9F507E}" destId="{86A7E8A0-BE2B-4311-8F40-B0F87EA2B591}" srcOrd="1" destOrd="0" presId="urn:microsoft.com/office/officeart/2005/8/layout/lProcess2"/>
    <dgm:cxn modelId="{66A52763-CDB9-43EF-9F99-39BD7359FEFF}" type="presParOf" srcId="{4DA4324B-6857-433F-99B6-0BB16E9F507E}" destId="{AD1985AE-5778-4709-A285-F491133F7C79}" srcOrd="2" destOrd="0" presId="urn:microsoft.com/office/officeart/2005/8/layout/lProcess2"/>
    <dgm:cxn modelId="{64ABB302-0978-414F-A3A1-0DC131309806}" type="presParOf" srcId="{AD1985AE-5778-4709-A285-F491133F7C79}" destId="{7FE144BB-590D-4960-9A75-5BD143D5D9FC}" srcOrd="0" destOrd="0" presId="urn:microsoft.com/office/officeart/2005/8/layout/lProcess2"/>
    <dgm:cxn modelId="{63F88DB6-9958-4244-B844-03CA63151D6D}" type="presParOf" srcId="{7FE144BB-590D-4960-9A75-5BD143D5D9FC}" destId="{02C6AE19-AEFD-4876-9DF4-03CD8042AB6A}" srcOrd="0" destOrd="0" presId="urn:microsoft.com/office/officeart/2005/8/layout/lProcess2"/>
    <dgm:cxn modelId="{DCC2FBD7-375B-4B4E-B34A-FA6F6BB1C1F5}" type="presParOf" srcId="{28583931-E596-44D1-96F1-7C98D82FB88F}" destId="{D128C8A0-266D-47F4-A3CE-2593ACC8E076}" srcOrd="1" destOrd="0" presId="urn:microsoft.com/office/officeart/2005/8/layout/lProcess2"/>
    <dgm:cxn modelId="{C4DA44AB-3995-4111-9EF7-3BB0F4F22A1E}" type="presParOf" srcId="{28583931-E596-44D1-96F1-7C98D82FB88F}" destId="{A6AD03EF-259F-4C6D-882D-BBF1E5B81089}" srcOrd="2" destOrd="0" presId="urn:microsoft.com/office/officeart/2005/8/layout/lProcess2"/>
    <dgm:cxn modelId="{567EB612-6506-4FDF-B0E5-E91AB12BA6F2}" type="presParOf" srcId="{A6AD03EF-259F-4C6D-882D-BBF1E5B81089}" destId="{CBD27539-5E2E-495F-8B65-CEF133D569AE}" srcOrd="0" destOrd="0" presId="urn:microsoft.com/office/officeart/2005/8/layout/lProcess2"/>
    <dgm:cxn modelId="{560E5B64-9ECF-48D6-AC70-CD595967DEBC}" type="presParOf" srcId="{A6AD03EF-259F-4C6D-882D-BBF1E5B81089}" destId="{302A6D27-7DD6-4668-9D24-A5922A2FA654}" srcOrd="1" destOrd="0" presId="urn:microsoft.com/office/officeart/2005/8/layout/lProcess2"/>
    <dgm:cxn modelId="{0F852D66-88D0-4F82-9C01-09D89B91E828}" type="presParOf" srcId="{A6AD03EF-259F-4C6D-882D-BBF1E5B81089}" destId="{39A0E494-27BD-4119-B932-4A7C0D10C1EE}" srcOrd="2" destOrd="0" presId="urn:microsoft.com/office/officeart/2005/8/layout/lProcess2"/>
    <dgm:cxn modelId="{4BFD9D6A-B1F2-4E39-8E8B-C4E4D4883E45}" type="presParOf" srcId="{39A0E494-27BD-4119-B932-4A7C0D10C1EE}" destId="{31D260C8-95E9-4781-8144-771C122DD181}" srcOrd="0" destOrd="0" presId="urn:microsoft.com/office/officeart/2005/8/layout/lProcess2"/>
    <dgm:cxn modelId="{D21E8EA6-AD9B-4B6E-B5EE-795482A5EFB7}" type="presParOf" srcId="{31D260C8-95E9-4781-8144-771C122DD181}" destId="{2E196705-3291-4F98-B2CD-C82B9D134868}" srcOrd="0" destOrd="0" presId="urn:microsoft.com/office/officeart/2005/8/layout/lProcess2"/>
    <dgm:cxn modelId="{9674CB25-BC93-4058-BC1F-AD0878B62B85}" type="presParOf" srcId="{28583931-E596-44D1-96F1-7C98D82FB88F}" destId="{EA6868E7-D616-48E9-B1EB-B526511AA26D}" srcOrd="3" destOrd="0" presId="urn:microsoft.com/office/officeart/2005/8/layout/lProcess2"/>
    <dgm:cxn modelId="{16380E38-106D-462D-99AC-18E1527EFB1B}" type="presParOf" srcId="{28583931-E596-44D1-96F1-7C98D82FB88F}" destId="{0BC752B6-F8FC-415F-AD40-A3DD624716E1}" srcOrd="4" destOrd="0" presId="urn:microsoft.com/office/officeart/2005/8/layout/lProcess2"/>
    <dgm:cxn modelId="{375BD18B-55DA-4244-B356-30E5BC895562}" type="presParOf" srcId="{0BC752B6-F8FC-415F-AD40-A3DD624716E1}" destId="{2715930A-505C-4521-ACD7-AE32AE6D0FB7}" srcOrd="0" destOrd="0" presId="urn:microsoft.com/office/officeart/2005/8/layout/lProcess2"/>
    <dgm:cxn modelId="{83240389-73C5-4C2F-A9C9-AD8F56125A7D}" type="presParOf" srcId="{0BC752B6-F8FC-415F-AD40-A3DD624716E1}" destId="{346FC93E-BAA3-4C5B-8D1B-B6EDF55550CF}" srcOrd="1" destOrd="0" presId="urn:microsoft.com/office/officeart/2005/8/layout/lProcess2"/>
    <dgm:cxn modelId="{A64C8A90-3FFC-41E4-BCA0-EDDF3F6FC101}" type="presParOf" srcId="{0BC752B6-F8FC-415F-AD40-A3DD624716E1}" destId="{45D88682-531B-4D98-B2B6-40D9C40D288A}" srcOrd="2" destOrd="0" presId="urn:microsoft.com/office/officeart/2005/8/layout/lProcess2"/>
    <dgm:cxn modelId="{9D0C8933-8731-41AA-9F34-DD3322DD023E}" type="presParOf" srcId="{45D88682-531B-4D98-B2B6-40D9C40D288A}" destId="{59AE50DA-8F46-45B3-A71F-46A8F16BFA0F}" srcOrd="0" destOrd="0" presId="urn:microsoft.com/office/officeart/2005/8/layout/lProcess2"/>
    <dgm:cxn modelId="{5F0E4C35-9586-42AF-891D-41B7B402E584}" type="presParOf" srcId="{59AE50DA-8F46-45B3-A71F-46A8F16BFA0F}" destId="{1D6D6B10-D9A7-4734-9EFE-93B889847019}" srcOrd="0" destOrd="0" presId="urn:microsoft.com/office/officeart/2005/8/layout/lProcess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D21856-325D-4A85-B881-54F3AF8B0CE1}" type="doc">
      <dgm:prSet loTypeId="urn:microsoft.com/office/officeart/2005/8/layout/process4" loCatId="process" qsTypeId="urn:microsoft.com/office/officeart/2005/8/quickstyle/simple4" qsCatId="simple" csTypeId="urn:microsoft.com/office/officeart/2005/8/colors/colorful2" csCatId="colorful" phldr="1"/>
      <dgm:spPr/>
      <dgm:t>
        <a:bodyPr/>
        <a:lstStyle/>
        <a:p>
          <a:endParaRPr lang="en-US"/>
        </a:p>
      </dgm:t>
    </dgm:pt>
    <dgm:pt modelId="{659007C9-A0E2-4ECE-95A4-20B467AE60F7}">
      <dgm:prSet custT="1"/>
      <dgm:spPr/>
      <dgm:t>
        <a:bodyPr/>
        <a:lstStyle/>
        <a:p>
          <a:r>
            <a:rPr lang="en-GB" sz="1600" b="1" dirty="0"/>
            <a:t>Strong evidence of impact on knowledge, skills and confidence in identifying and responding to concerns of child sexual abuse</a:t>
          </a:r>
          <a:endParaRPr lang="en-US" sz="1600" b="1" dirty="0"/>
        </a:p>
      </dgm:t>
    </dgm:pt>
    <dgm:pt modelId="{E4880B63-7F35-467E-ABA5-B6456F8B464D}" type="parTrans" cxnId="{48D34237-4DA4-4BC1-B2F1-BAB85119C4D0}">
      <dgm:prSet/>
      <dgm:spPr/>
      <dgm:t>
        <a:bodyPr/>
        <a:lstStyle/>
        <a:p>
          <a:endParaRPr lang="en-US"/>
        </a:p>
      </dgm:t>
    </dgm:pt>
    <dgm:pt modelId="{8EC04E76-1A16-4425-824E-D694781F078F}" type="sibTrans" cxnId="{48D34237-4DA4-4BC1-B2F1-BAB85119C4D0}">
      <dgm:prSet/>
      <dgm:spPr/>
      <dgm:t>
        <a:bodyPr/>
        <a:lstStyle/>
        <a:p>
          <a:endParaRPr lang="en-US"/>
        </a:p>
      </dgm:t>
    </dgm:pt>
    <dgm:pt modelId="{6103CA70-B8B1-428B-B234-805DC23ECBD6}">
      <dgm:prSet custT="1"/>
      <dgm:spPr/>
      <dgm:t>
        <a:bodyPr/>
        <a:lstStyle/>
        <a:p>
          <a:endParaRPr lang="en-GB" sz="1600" b="1" dirty="0"/>
        </a:p>
        <a:p>
          <a:endParaRPr lang="en-GB" sz="1600" b="1" dirty="0"/>
        </a:p>
        <a:p>
          <a:r>
            <a:rPr lang="en-GB" sz="1600" b="1" dirty="0"/>
            <a:t>Practice Leads were:</a:t>
          </a:r>
          <a:endParaRPr lang="en-US" sz="1600" b="1" dirty="0"/>
        </a:p>
      </dgm:t>
    </dgm:pt>
    <dgm:pt modelId="{299E87E1-7D13-449C-AD92-F3F2049ED32F}" type="parTrans" cxnId="{986DFC31-97AC-477F-9017-0462AC7CFC6B}">
      <dgm:prSet/>
      <dgm:spPr/>
      <dgm:t>
        <a:bodyPr/>
        <a:lstStyle/>
        <a:p>
          <a:endParaRPr lang="en-US"/>
        </a:p>
      </dgm:t>
    </dgm:pt>
    <dgm:pt modelId="{3A70512E-BF63-4FB5-8C09-81328A12F68A}" type="sibTrans" cxnId="{986DFC31-97AC-477F-9017-0462AC7CFC6B}">
      <dgm:prSet/>
      <dgm:spPr/>
      <dgm:t>
        <a:bodyPr/>
        <a:lstStyle/>
        <a:p>
          <a:endParaRPr lang="en-US"/>
        </a:p>
      </dgm:t>
    </dgm:pt>
    <dgm:pt modelId="{15AD7C71-CBAB-4C03-8463-AF1BE3D41042}">
      <dgm:prSet custT="1"/>
      <dgm:spPr/>
      <dgm:t>
        <a:bodyPr/>
        <a:lstStyle/>
        <a:p>
          <a:r>
            <a:rPr lang="en-GB" sz="1400" dirty="0"/>
            <a:t>Taking a lead in tackling the fear and uncertainty around concerns of child sexual abuse.</a:t>
          </a:r>
          <a:endParaRPr lang="en-US" sz="1400" dirty="0"/>
        </a:p>
      </dgm:t>
    </dgm:pt>
    <dgm:pt modelId="{A6B3A487-427A-4A45-8553-8118E9571319}" type="parTrans" cxnId="{3A2E871C-FF04-4D07-A56E-39D4659194B9}">
      <dgm:prSet/>
      <dgm:spPr/>
      <dgm:t>
        <a:bodyPr/>
        <a:lstStyle/>
        <a:p>
          <a:endParaRPr lang="en-US"/>
        </a:p>
      </dgm:t>
    </dgm:pt>
    <dgm:pt modelId="{DFC92DEB-97D2-4F1A-BF35-186475738679}" type="sibTrans" cxnId="{3A2E871C-FF04-4D07-A56E-39D4659194B9}">
      <dgm:prSet/>
      <dgm:spPr/>
      <dgm:t>
        <a:bodyPr/>
        <a:lstStyle/>
        <a:p>
          <a:endParaRPr lang="en-US"/>
        </a:p>
      </dgm:t>
    </dgm:pt>
    <dgm:pt modelId="{17FEDD16-3F01-4DC6-A3DF-83DD6C8CAA20}">
      <dgm:prSet custT="1"/>
      <dgm:spPr/>
      <dgm:t>
        <a:bodyPr/>
        <a:lstStyle/>
        <a:p>
          <a:r>
            <a:rPr lang="en-GB" sz="1400" dirty="0"/>
            <a:t>Disseminating learning across their Organisation. </a:t>
          </a:r>
          <a:endParaRPr lang="en-US" sz="1400" dirty="0"/>
        </a:p>
      </dgm:t>
    </dgm:pt>
    <dgm:pt modelId="{E834816E-E671-4BB5-88DC-9DB4B65C8D18}" type="parTrans" cxnId="{6FFFF22D-A48A-454D-AFCF-5B7C6466ED8B}">
      <dgm:prSet/>
      <dgm:spPr/>
      <dgm:t>
        <a:bodyPr/>
        <a:lstStyle/>
        <a:p>
          <a:endParaRPr lang="en-US"/>
        </a:p>
      </dgm:t>
    </dgm:pt>
    <dgm:pt modelId="{065D31CC-096F-4498-9105-413687B9C535}" type="sibTrans" cxnId="{6FFFF22D-A48A-454D-AFCF-5B7C6466ED8B}">
      <dgm:prSet/>
      <dgm:spPr/>
      <dgm:t>
        <a:bodyPr/>
        <a:lstStyle/>
        <a:p>
          <a:endParaRPr lang="en-US"/>
        </a:p>
      </dgm:t>
    </dgm:pt>
    <dgm:pt modelId="{38CACD86-80B8-47F2-AEE2-D4D81CC83508}">
      <dgm:prSet custT="1"/>
      <dgm:spPr/>
      <dgm:t>
        <a:bodyPr/>
        <a:lstStyle/>
        <a:p>
          <a:r>
            <a:rPr lang="en-GB" sz="1400" dirty="0"/>
            <a:t>Inspired / equipped to enquire about child sexual abuse and better at responding to children telling us about their abuse.</a:t>
          </a:r>
          <a:endParaRPr lang="en-US" sz="1400" dirty="0"/>
        </a:p>
      </dgm:t>
    </dgm:pt>
    <dgm:pt modelId="{7FC26C86-DA80-4E11-B729-42442E89DD8D}" type="parTrans" cxnId="{63A79FB2-6EA0-4C9D-9663-9272AE73E684}">
      <dgm:prSet/>
      <dgm:spPr/>
      <dgm:t>
        <a:bodyPr/>
        <a:lstStyle/>
        <a:p>
          <a:endParaRPr lang="en-US"/>
        </a:p>
      </dgm:t>
    </dgm:pt>
    <dgm:pt modelId="{D97A5AAC-8413-4128-8B1A-7447E5879F24}" type="sibTrans" cxnId="{63A79FB2-6EA0-4C9D-9663-9272AE73E684}">
      <dgm:prSet/>
      <dgm:spPr/>
      <dgm:t>
        <a:bodyPr/>
        <a:lstStyle/>
        <a:p>
          <a:endParaRPr lang="en-US"/>
        </a:p>
      </dgm:t>
    </dgm:pt>
    <dgm:pt modelId="{E0D84B52-D021-4DE5-8F86-C6C8E5554270}">
      <dgm:prSet custT="1"/>
      <dgm:spPr/>
      <dgm:t>
        <a:bodyPr/>
        <a:lstStyle/>
        <a:p>
          <a:r>
            <a:rPr lang="en-GB" sz="1400" dirty="0"/>
            <a:t>Communicating more effectively across agencies.</a:t>
          </a:r>
          <a:endParaRPr lang="en-US" sz="1400" dirty="0"/>
        </a:p>
      </dgm:t>
    </dgm:pt>
    <dgm:pt modelId="{EAE0028F-D7C2-4395-9F5C-250BA8CE0CE9}" type="parTrans" cxnId="{5089BDD5-0FD6-41F6-8D43-5B2BF36483D2}">
      <dgm:prSet/>
      <dgm:spPr/>
      <dgm:t>
        <a:bodyPr/>
        <a:lstStyle/>
        <a:p>
          <a:endParaRPr lang="en-US"/>
        </a:p>
      </dgm:t>
    </dgm:pt>
    <dgm:pt modelId="{72918E66-9928-488A-B6EA-888BDC5F771E}" type="sibTrans" cxnId="{5089BDD5-0FD6-41F6-8D43-5B2BF36483D2}">
      <dgm:prSet/>
      <dgm:spPr/>
      <dgm:t>
        <a:bodyPr/>
        <a:lstStyle/>
        <a:p>
          <a:endParaRPr lang="en-US"/>
        </a:p>
      </dgm:t>
    </dgm:pt>
    <dgm:pt modelId="{451E2CE1-7A33-4821-99E3-3D221DBD6675}">
      <dgm:prSet custT="1"/>
      <dgm:spPr/>
      <dgm:t>
        <a:bodyPr/>
        <a:lstStyle/>
        <a:p>
          <a:r>
            <a:rPr lang="en-GB" sz="1400" dirty="0"/>
            <a:t>Supporting and challenging colleagues in proactively addressing child sexual abuse concerns.</a:t>
          </a:r>
        </a:p>
      </dgm:t>
    </dgm:pt>
    <dgm:pt modelId="{2A262C6F-A34D-44FA-9612-49B693F77D36}" type="parTrans" cxnId="{3467989A-34D8-48EE-BEB3-480D922F472C}">
      <dgm:prSet/>
      <dgm:spPr/>
      <dgm:t>
        <a:bodyPr/>
        <a:lstStyle/>
        <a:p>
          <a:endParaRPr lang="en-GB"/>
        </a:p>
      </dgm:t>
    </dgm:pt>
    <dgm:pt modelId="{8581DFED-7A16-42DE-873F-C4CB764A9651}" type="sibTrans" cxnId="{3467989A-34D8-48EE-BEB3-480D922F472C}">
      <dgm:prSet/>
      <dgm:spPr/>
      <dgm:t>
        <a:bodyPr/>
        <a:lstStyle/>
        <a:p>
          <a:endParaRPr lang="en-GB"/>
        </a:p>
      </dgm:t>
    </dgm:pt>
    <dgm:pt modelId="{11B24F91-B651-4ED1-96D1-25435F562D4C}" type="pres">
      <dgm:prSet presAssocID="{F3D21856-325D-4A85-B881-54F3AF8B0CE1}" presName="Name0" presStyleCnt="0">
        <dgm:presLayoutVars>
          <dgm:dir/>
          <dgm:animLvl val="lvl"/>
          <dgm:resizeHandles val="exact"/>
        </dgm:presLayoutVars>
      </dgm:prSet>
      <dgm:spPr/>
    </dgm:pt>
    <dgm:pt modelId="{58DBE922-0807-4CCC-A142-E7601735D3E5}" type="pres">
      <dgm:prSet presAssocID="{6103CA70-B8B1-428B-B234-805DC23ECBD6}" presName="boxAndChildren" presStyleCnt="0"/>
      <dgm:spPr/>
    </dgm:pt>
    <dgm:pt modelId="{8DF680B1-2D89-4324-8BCA-A3AF035E4C32}" type="pres">
      <dgm:prSet presAssocID="{6103CA70-B8B1-428B-B234-805DC23ECBD6}" presName="parentTextBox" presStyleLbl="node1" presStyleIdx="0" presStyleCnt="2"/>
      <dgm:spPr/>
    </dgm:pt>
    <dgm:pt modelId="{272918B8-A730-4C6A-864E-42FA4EA640C9}" type="pres">
      <dgm:prSet presAssocID="{6103CA70-B8B1-428B-B234-805DC23ECBD6}" presName="entireBox" presStyleLbl="node1" presStyleIdx="0" presStyleCnt="2" custScaleY="19028" custLinFactNeighborY="-10064"/>
      <dgm:spPr/>
    </dgm:pt>
    <dgm:pt modelId="{F1325B1A-B1B2-41B6-A499-F54B5E1C7A07}" type="pres">
      <dgm:prSet presAssocID="{6103CA70-B8B1-428B-B234-805DC23ECBD6}" presName="descendantBox" presStyleCnt="0"/>
      <dgm:spPr/>
    </dgm:pt>
    <dgm:pt modelId="{B3A74392-59AE-4D13-B757-00A0FC8F5F70}" type="pres">
      <dgm:prSet presAssocID="{15AD7C71-CBAB-4C03-8463-AF1BE3D41042}" presName="childTextBox" presStyleLbl="fgAccFollowNode1" presStyleIdx="0" presStyleCnt="5" custScaleY="113556" custLinFactNeighborX="-61" custLinFactNeighborY="4828">
        <dgm:presLayoutVars>
          <dgm:bulletEnabled val="1"/>
        </dgm:presLayoutVars>
      </dgm:prSet>
      <dgm:spPr/>
    </dgm:pt>
    <dgm:pt modelId="{5A045B30-D1BB-4E09-8BE8-7637277FF3E2}" type="pres">
      <dgm:prSet presAssocID="{451E2CE1-7A33-4821-99E3-3D221DBD6675}" presName="childTextBox" presStyleLbl="fgAccFollowNode1" presStyleIdx="1" presStyleCnt="5" custScaleY="112671" custLinFactNeighborX="669" custLinFactNeighborY="6816">
        <dgm:presLayoutVars>
          <dgm:bulletEnabled val="1"/>
        </dgm:presLayoutVars>
      </dgm:prSet>
      <dgm:spPr/>
    </dgm:pt>
    <dgm:pt modelId="{E233E2F2-CEAB-404D-8A8F-454753A66AE2}" type="pres">
      <dgm:prSet presAssocID="{17FEDD16-3F01-4DC6-A3DF-83DD6C8CAA20}" presName="childTextBox" presStyleLbl="fgAccFollowNode1" presStyleIdx="2" presStyleCnt="5" custScaleX="92433" custScaleY="112733" custLinFactNeighborX="0" custLinFactNeighborY="6160">
        <dgm:presLayoutVars>
          <dgm:bulletEnabled val="1"/>
        </dgm:presLayoutVars>
      </dgm:prSet>
      <dgm:spPr/>
    </dgm:pt>
    <dgm:pt modelId="{B629E570-C7D6-4CAB-90B2-00825F769F1D}" type="pres">
      <dgm:prSet presAssocID="{38CACD86-80B8-47F2-AEE2-D4D81CC83508}" presName="childTextBox" presStyleLbl="fgAccFollowNode1" presStyleIdx="3" presStyleCnt="5" custScaleX="111530" custScaleY="111088" custLinFactNeighborX="-1338" custLinFactNeighborY="5725">
        <dgm:presLayoutVars>
          <dgm:bulletEnabled val="1"/>
        </dgm:presLayoutVars>
      </dgm:prSet>
      <dgm:spPr/>
    </dgm:pt>
    <dgm:pt modelId="{0B656FD0-4FF1-4E1B-BEED-0B315F581629}" type="pres">
      <dgm:prSet presAssocID="{E0D84B52-D021-4DE5-8F86-C6C8E5554270}" presName="childTextBox" presStyleLbl="fgAccFollowNode1" presStyleIdx="4" presStyleCnt="5" custScaleY="112049" custLinFactNeighborX="-552" custLinFactNeighborY="5770">
        <dgm:presLayoutVars>
          <dgm:bulletEnabled val="1"/>
        </dgm:presLayoutVars>
      </dgm:prSet>
      <dgm:spPr/>
    </dgm:pt>
    <dgm:pt modelId="{7553D320-2361-46EE-8AF0-21E445D01C82}" type="pres">
      <dgm:prSet presAssocID="{8EC04E76-1A16-4425-824E-D694781F078F}" presName="sp" presStyleCnt="0"/>
      <dgm:spPr/>
    </dgm:pt>
    <dgm:pt modelId="{2BFE12A8-5987-4773-8EAB-3412992588FF}" type="pres">
      <dgm:prSet presAssocID="{659007C9-A0E2-4ECE-95A4-20B467AE60F7}" presName="arrowAndChildren" presStyleCnt="0"/>
      <dgm:spPr/>
    </dgm:pt>
    <dgm:pt modelId="{B511D165-5C90-4003-81A5-56FE5967B8D7}" type="pres">
      <dgm:prSet presAssocID="{659007C9-A0E2-4ECE-95A4-20B467AE60F7}" presName="parentTextArrow" presStyleLbl="node1" presStyleIdx="1" presStyleCnt="2" custScaleY="23320" custLinFactNeighborY="-8534"/>
      <dgm:spPr/>
    </dgm:pt>
  </dgm:ptLst>
  <dgm:cxnLst>
    <dgm:cxn modelId="{0D800D0F-A4E3-449B-BACC-ED65372C148E}" type="presOf" srcId="{38CACD86-80B8-47F2-AEE2-D4D81CC83508}" destId="{B629E570-C7D6-4CAB-90B2-00825F769F1D}" srcOrd="0" destOrd="0" presId="urn:microsoft.com/office/officeart/2005/8/layout/process4"/>
    <dgm:cxn modelId="{866E7311-279B-4460-AD68-E68CFF98ACBB}" type="presOf" srcId="{17FEDD16-3F01-4DC6-A3DF-83DD6C8CAA20}" destId="{E233E2F2-CEAB-404D-8A8F-454753A66AE2}" srcOrd="0" destOrd="0" presId="urn:microsoft.com/office/officeart/2005/8/layout/process4"/>
    <dgm:cxn modelId="{2F2F5B1C-3CF3-45D9-9E8F-31C22DEA5C60}" type="presOf" srcId="{15AD7C71-CBAB-4C03-8463-AF1BE3D41042}" destId="{B3A74392-59AE-4D13-B757-00A0FC8F5F70}" srcOrd="0" destOrd="0" presId="urn:microsoft.com/office/officeart/2005/8/layout/process4"/>
    <dgm:cxn modelId="{3A2E871C-FF04-4D07-A56E-39D4659194B9}" srcId="{6103CA70-B8B1-428B-B234-805DC23ECBD6}" destId="{15AD7C71-CBAB-4C03-8463-AF1BE3D41042}" srcOrd="0" destOrd="0" parTransId="{A6B3A487-427A-4A45-8553-8118E9571319}" sibTransId="{DFC92DEB-97D2-4F1A-BF35-186475738679}"/>
    <dgm:cxn modelId="{033EF626-383E-48FD-A517-F279ED8B5C17}" type="presOf" srcId="{6103CA70-B8B1-428B-B234-805DC23ECBD6}" destId="{272918B8-A730-4C6A-864E-42FA4EA640C9}" srcOrd="1" destOrd="0" presId="urn:microsoft.com/office/officeart/2005/8/layout/process4"/>
    <dgm:cxn modelId="{6FFFF22D-A48A-454D-AFCF-5B7C6466ED8B}" srcId="{6103CA70-B8B1-428B-B234-805DC23ECBD6}" destId="{17FEDD16-3F01-4DC6-A3DF-83DD6C8CAA20}" srcOrd="2" destOrd="0" parTransId="{E834816E-E671-4BB5-88DC-9DB4B65C8D18}" sibTransId="{065D31CC-096F-4498-9105-413687B9C535}"/>
    <dgm:cxn modelId="{2759B12F-7E63-47F5-B6AF-EAA12844F2E4}" type="presOf" srcId="{659007C9-A0E2-4ECE-95A4-20B467AE60F7}" destId="{B511D165-5C90-4003-81A5-56FE5967B8D7}" srcOrd="0" destOrd="0" presId="urn:microsoft.com/office/officeart/2005/8/layout/process4"/>
    <dgm:cxn modelId="{986DFC31-97AC-477F-9017-0462AC7CFC6B}" srcId="{F3D21856-325D-4A85-B881-54F3AF8B0CE1}" destId="{6103CA70-B8B1-428B-B234-805DC23ECBD6}" srcOrd="1" destOrd="0" parTransId="{299E87E1-7D13-449C-AD92-F3F2049ED32F}" sibTransId="{3A70512E-BF63-4FB5-8C09-81328A12F68A}"/>
    <dgm:cxn modelId="{48D34237-4DA4-4BC1-B2F1-BAB85119C4D0}" srcId="{F3D21856-325D-4A85-B881-54F3AF8B0CE1}" destId="{659007C9-A0E2-4ECE-95A4-20B467AE60F7}" srcOrd="0" destOrd="0" parTransId="{E4880B63-7F35-467E-ABA5-B6456F8B464D}" sibTransId="{8EC04E76-1A16-4425-824E-D694781F078F}"/>
    <dgm:cxn modelId="{4C709A37-5F58-4BD2-B879-AAAE391CCF1C}" type="presOf" srcId="{451E2CE1-7A33-4821-99E3-3D221DBD6675}" destId="{5A045B30-D1BB-4E09-8BE8-7637277FF3E2}" srcOrd="0" destOrd="0" presId="urn:microsoft.com/office/officeart/2005/8/layout/process4"/>
    <dgm:cxn modelId="{BA2A3C85-3832-46F7-96C7-179EDFCA5561}" type="presOf" srcId="{F3D21856-325D-4A85-B881-54F3AF8B0CE1}" destId="{11B24F91-B651-4ED1-96D1-25435F562D4C}" srcOrd="0" destOrd="0" presId="urn:microsoft.com/office/officeart/2005/8/layout/process4"/>
    <dgm:cxn modelId="{3467989A-34D8-48EE-BEB3-480D922F472C}" srcId="{6103CA70-B8B1-428B-B234-805DC23ECBD6}" destId="{451E2CE1-7A33-4821-99E3-3D221DBD6675}" srcOrd="1" destOrd="0" parTransId="{2A262C6F-A34D-44FA-9612-49B693F77D36}" sibTransId="{8581DFED-7A16-42DE-873F-C4CB764A9651}"/>
    <dgm:cxn modelId="{1A4E1FA3-6550-46F2-8882-C526CFB5F861}" type="presOf" srcId="{E0D84B52-D021-4DE5-8F86-C6C8E5554270}" destId="{0B656FD0-4FF1-4E1B-BEED-0B315F581629}" srcOrd="0" destOrd="0" presId="urn:microsoft.com/office/officeart/2005/8/layout/process4"/>
    <dgm:cxn modelId="{63A79FB2-6EA0-4C9D-9663-9272AE73E684}" srcId="{6103CA70-B8B1-428B-B234-805DC23ECBD6}" destId="{38CACD86-80B8-47F2-AEE2-D4D81CC83508}" srcOrd="3" destOrd="0" parTransId="{7FC26C86-DA80-4E11-B729-42442E89DD8D}" sibTransId="{D97A5AAC-8413-4128-8B1A-7447E5879F24}"/>
    <dgm:cxn modelId="{CE990EB3-3A97-4C94-A017-E71B1D991A6F}" type="presOf" srcId="{6103CA70-B8B1-428B-B234-805DC23ECBD6}" destId="{8DF680B1-2D89-4324-8BCA-A3AF035E4C32}" srcOrd="0" destOrd="0" presId="urn:microsoft.com/office/officeart/2005/8/layout/process4"/>
    <dgm:cxn modelId="{5089BDD5-0FD6-41F6-8D43-5B2BF36483D2}" srcId="{6103CA70-B8B1-428B-B234-805DC23ECBD6}" destId="{E0D84B52-D021-4DE5-8F86-C6C8E5554270}" srcOrd="4" destOrd="0" parTransId="{EAE0028F-D7C2-4395-9F5C-250BA8CE0CE9}" sibTransId="{72918E66-9928-488A-B6EA-888BDC5F771E}"/>
    <dgm:cxn modelId="{F0972293-47CB-4F03-8A94-2E75C0FC8500}" type="presParOf" srcId="{11B24F91-B651-4ED1-96D1-25435F562D4C}" destId="{58DBE922-0807-4CCC-A142-E7601735D3E5}" srcOrd="0" destOrd="0" presId="urn:microsoft.com/office/officeart/2005/8/layout/process4"/>
    <dgm:cxn modelId="{BA981A88-9E19-4F6D-90F3-823599EA44F4}" type="presParOf" srcId="{58DBE922-0807-4CCC-A142-E7601735D3E5}" destId="{8DF680B1-2D89-4324-8BCA-A3AF035E4C32}" srcOrd="0" destOrd="0" presId="urn:microsoft.com/office/officeart/2005/8/layout/process4"/>
    <dgm:cxn modelId="{C6E41F78-C8B0-4904-88E0-A2B399677CE5}" type="presParOf" srcId="{58DBE922-0807-4CCC-A142-E7601735D3E5}" destId="{272918B8-A730-4C6A-864E-42FA4EA640C9}" srcOrd="1" destOrd="0" presId="urn:microsoft.com/office/officeart/2005/8/layout/process4"/>
    <dgm:cxn modelId="{AC855985-D7F5-4E77-85E2-9B1EE0C4BA65}" type="presParOf" srcId="{58DBE922-0807-4CCC-A142-E7601735D3E5}" destId="{F1325B1A-B1B2-41B6-A499-F54B5E1C7A07}" srcOrd="2" destOrd="0" presId="urn:microsoft.com/office/officeart/2005/8/layout/process4"/>
    <dgm:cxn modelId="{6F1938A0-FBD7-4FE7-A6F4-A81A85893E9A}" type="presParOf" srcId="{F1325B1A-B1B2-41B6-A499-F54B5E1C7A07}" destId="{B3A74392-59AE-4D13-B757-00A0FC8F5F70}" srcOrd="0" destOrd="0" presId="urn:microsoft.com/office/officeart/2005/8/layout/process4"/>
    <dgm:cxn modelId="{B5FCD7FC-63E0-4871-B74F-FA9D800FAC5D}" type="presParOf" srcId="{F1325B1A-B1B2-41B6-A499-F54B5E1C7A07}" destId="{5A045B30-D1BB-4E09-8BE8-7637277FF3E2}" srcOrd="1" destOrd="0" presId="urn:microsoft.com/office/officeart/2005/8/layout/process4"/>
    <dgm:cxn modelId="{2905A298-1266-4EDD-A2DC-10966994886B}" type="presParOf" srcId="{F1325B1A-B1B2-41B6-A499-F54B5E1C7A07}" destId="{E233E2F2-CEAB-404D-8A8F-454753A66AE2}" srcOrd="2" destOrd="0" presId="urn:microsoft.com/office/officeart/2005/8/layout/process4"/>
    <dgm:cxn modelId="{B8B9EC00-1B4B-4C0E-9529-70142B28D06D}" type="presParOf" srcId="{F1325B1A-B1B2-41B6-A499-F54B5E1C7A07}" destId="{B629E570-C7D6-4CAB-90B2-00825F769F1D}" srcOrd="3" destOrd="0" presId="urn:microsoft.com/office/officeart/2005/8/layout/process4"/>
    <dgm:cxn modelId="{2FD4B7F7-5C52-4A05-A722-94D6182444C7}" type="presParOf" srcId="{F1325B1A-B1B2-41B6-A499-F54B5E1C7A07}" destId="{0B656FD0-4FF1-4E1B-BEED-0B315F581629}" srcOrd="4" destOrd="0" presId="urn:microsoft.com/office/officeart/2005/8/layout/process4"/>
    <dgm:cxn modelId="{FF81F0FC-18A3-4283-9F64-5422B936D8FA}" type="presParOf" srcId="{11B24F91-B651-4ED1-96D1-25435F562D4C}" destId="{7553D320-2361-46EE-8AF0-21E445D01C82}" srcOrd="1" destOrd="0" presId="urn:microsoft.com/office/officeart/2005/8/layout/process4"/>
    <dgm:cxn modelId="{5F3D7AE3-A2EE-418D-A13D-FE3DA705688E}" type="presParOf" srcId="{11B24F91-B651-4ED1-96D1-25435F562D4C}" destId="{2BFE12A8-5987-4773-8EAB-3412992588FF}" srcOrd="2" destOrd="0" presId="urn:microsoft.com/office/officeart/2005/8/layout/process4"/>
    <dgm:cxn modelId="{B27CF20E-F021-439D-9893-F94CCECF1953}" type="presParOf" srcId="{2BFE12A8-5987-4773-8EAB-3412992588FF}" destId="{B511D165-5C90-4003-81A5-56FE5967B8D7}"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100D560-84B7-4CAF-BC98-53E00B093BE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C6A19EA-44F1-4526-ABC4-ED8B3012815C}">
      <dgm:prSet/>
      <dgm:spPr/>
      <dgm:t>
        <a:bodyPr/>
        <a:lstStyle/>
        <a:p>
          <a:r>
            <a:rPr lang="en-GB" b="1"/>
            <a:t>We will:</a:t>
          </a:r>
          <a:endParaRPr lang="en-US"/>
        </a:p>
      </dgm:t>
    </dgm:pt>
    <dgm:pt modelId="{8DEA8A2F-2518-47E1-9A60-1F87E7633FE6}" type="parTrans" cxnId="{5406064B-EB7E-4952-AD23-81F9E1E01C04}">
      <dgm:prSet/>
      <dgm:spPr/>
      <dgm:t>
        <a:bodyPr/>
        <a:lstStyle/>
        <a:p>
          <a:endParaRPr lang="en-US"/>
        </a:p>
      </dgm:t>
    </dgm:pt>
    <dgm:pt modelId="{D56A6AFF-C15E-42B2-A814-14006C5D144D}" type="sibTrans" cxnId="{5406064B-EB7E-4952-AD23-81F9E1E01C04}">
      <dgm:prSet/>
      <dgm:spPr/>
      <dgm:t>
        <a:bodyPr/>
        <a:lstStyle/>
        <a:p>
          <a:endParaRPr lang="en-US"/>
        </a:p>
      </dgm:t>
    </dgm:pt>
    <dgm:pt modelId="{304FDA5F-FBAA-4C9E-8745-59E617D65DF4}">
      <dgm:prSet/>
      <dgm:spPr/>
      <dgm:t>
        <a:bodyPr/>
        <a:lstStyle/>
        <a:p>
          <a:r>
            <a:rPr lang="en-GB" dirty="0"/>
            <a:t>Deliver the programme according to the agreed timetable</a:t>
          </a:r>
          <a:endParaRPr lang="en-US" dirty="0"/>
        </a:p>
      </dgm:t>
    </dgm:pt>
    <dgm:pt modelId="{7977EFD0-4CD8-445A-BBC1-D9C3474D46ED}" type="parTrans" cxnId="{6AD2BCC0-4191-4CA0-8B4A-12E81AE8D9C7}">
      <dgm:prSet/>
      <dgm:spPr/>
      <dgm:t>
        <a:bodyPr/>
        <a:lstStyle/>
        <a:p>
          <a:endParaRPr lang="en-US"/>
        </a:p>
      </dgm:t>
    </dgm:pt>
    <dgm:pt modelId="{ADFB3CE2-2961-4BA4-BA25-3A6989CEEF27}" type="sibTrans" cxnId="{6AD2BCC0-4191-4CA0-8B4A-12E81AE8D9C7}">
      <dgm:prSet/>
      <dgm:spPr/>
      <dgm:t>
        <a:bodyPr/>
        <a:lstStyle/>
        <a:p>
          <a:endParaRPr lang="en-US"/>
        </a:p>
      </dgm:t>
    </dgm:pt>
    <dgm:pt modelId="{288F5013-CAB2-418D-AAD8-420E93EFD6F5}">
      <dgm:prSet/>
      <dgm:spPr/>
      <dgm:t>
        <a:bodyPr/>
        <a:lstStyle/>
        <a:p>
          <a:r>
            <a:rPr lang="en-GB" dirty="0"/>
            <a:t>Ensure content of the programme is based on current research, theory and evidence</a:t>
          </a:r>
          <a:endParaRPr lang="en-US" dirty="0"/>
        </a:p>
      </dgm:t>
    </dgm:pt>
    <dgm:pt modelId="{D68F4338-97D3-44E5-B7FA-ECC40A4595A9}" type="parTrans" cxnId="{C48015FF-BB4E-4BAF-865C-8398BD42B82C}">
      <dgm:prSet/>
      <dgm:spPr/>
      <dgm:t>
        <a:bodyPr/>
        <a:lstStyle/>
        <a:p>
          <a:endParaRPr lang="en-US"/>
        </a:p>
      </dgm:t>
    </dgm:pt>
    <dgm:pt modelId="{C7C43121-8904-49AF-AE06-A1717C66718E}" type="sibTrans" cxnId="{C48015FF-BB4E-4BAF-865C-8398BD42B82C}">
      <dgm:prSet/>
      <dgm:spPr/>
      <dgm:t>
        <a:bodyPr/>
        <a:lstStyle/>
        <a:p>
          <a:endParaRPr lang="en-US"/>
        </a:p>
      </dgm:t>
    </dgm:pt>
    <dgm:pt modelId="{731DB808-D6AA-4D75-AB6C-32CE4FAEEC38}">
      <dgm:prSet/>
      <dgm:spPr/>
      <dgm:t>
        <a:bodyPr/>
        <a:lstStyle/>
        <a:p>
          <a:r>
            <a:rPr lang="en-US"/>
            <a:t>Be open to constructively challenging any questionable attitudes and inappropriate behaviour</a:t>
          </a:r>
        </a:p>
      </dgm:t>
    </dgm:pt>
    <dgm:pt modelId="{0843BCAF-D74D-4270-95A7-57168A8A6D66}" type="parTrans" cxnId="{3C06F6E0-CB44-4D9E-A5DF-50A942B9264B}">
      <dgm:prSet/>
      <dgm:spPr/>
      <dgm:t>
        <a:bodyPr/>
        <a:lstStyle/>
        <a:p>
          <a:endParaRPr lang="en-US"/>
        </a:p>
      </dgm:t>
    </dgm:pt>
    <dgm:pt modelId="{1AB9F698-ECB7-43E2-8BB9-B657006EF39C}" type="sibTrans" cxnId="{3C06F6E0-CB44-4D9E-A5DF-50A942B9264B}">
      <dgm:prSet/>
      <dgm:spPr/>
      <dgm:t>
        <a:bodyPr/>
        <a:lstStyle/>
        <a:p>
          <a:endParaRPr lang="en-US"/>
        </a:p>
      </dgm:t>
    </dgm:pt>
    <dgm:pt modelId="{ED42473F-8FDA-4441-9E24-76E4ED50AAB9}">
      <dgm:prSet/>
      <dgm:spPr/>
      <dgm:t>
        <a:bodyPr/>
        <a:lstStyle/>
        <a:p>
          <a:r>
            <a:rPr lang="en-GB"/>
            <a:t>Aim to create a safe virtual space</a:t>
          </a:r>
          <a:endParaRPr lang="en-US"/>
        </a:p>
      </dgm:t>
    </dgm:pt>
    <dgm:pt modelId="{EE943FCB-27EE-4B89-A9D2-A8CB4CDBE814}" type="parTrans" cxnId="{4EB64FD9-98D0-4C37-8329-6094AD3FAE52}">
      <dgm:prSet/>
      <dgm:spPr/>
      <dgm:t>
        <a:bodyPr/>
        <a:lstStyle/>
        <a:p>
          <a:endParaRPr lang="en-US"/>
        </a:p>
      </dgm:t>
    </dgm:pt>
    <dgm:pt modelId="{598D881A-A531-4538-A757-FEB81CE4AF39}" type="sibTrans" cxnId="{4EB64FD9-98D0-4C37-8329-6094AD3FAE52}">
      <dgm:prSet/>
      <dgm:spPr/>
      <dgm:t>
        <a:bodyPr/>
        <a:lstStyle/>
        <a:p>
          <a:endParaRPr lang="en-US"/>
        </a:p>
      </dgm:t>
    </dgm:pt>
    <dgm:pt modelId="{879EFF34-ABD1-42C8-A7D6-5B64CD7B20FB}">
      <dgm:prSet/>
      <dgm:spPr/>
      <dgm:t>
        <a:bodyPr/>
        <a:lstStyle/>
        <a:p>
          <a:r>
            <a:rPr lang="en-GB" dirty="0"/>
            <a:t>Ensure content of the programme is accessible to all participants </a:t>
          </a:r>
          <a:endParaRPr lang="en-US" dirty="0"/>
        </a:p>
      </dgm:t>
    </dgm:pt>
    <dgm:pt modelId="{D87CF239-07ED-406B-9AC2-1A8251E035C9}" type="parTrans" cxnId="{298F61C2-3AE4-4B36-B2B1-367CF56F6636}">
      <dgm:prSet/>
      <dgm:spPr/>
      <dgm:t>
        <a:bodyPr/>
        <a:lstStyle/>
        <a:p>
          <a:endParaRPr lang="en-US"/>
        </a:p>
      </dgm:t>
    </dgm:pt>
    <dgm:pt modelId="{3DE1A09F-E389-4DA9-84FC-5346951FD355}" type="sibTrans" cxnId="{298F61C2-3AE4-4B36-B2B1-367CF56F6636}">
      <dgm:prSet/>
      <dgm:spPr/>
      <dgm:t>
        <a:bodyPr/>
        <a:lstStyle/>
        <a:p>
          <a:endParaRPr lang="en-US"/>
        </a:p>
      </dgm:t>
    </dgm:pt>
    <dgm:pt modelId="{8A042262-2A31-48F2-8C9E-7CFF62D88701}">
      <dgm:prSet/>
      <dgm:spPr/>
      <dgm:t>
        <a:bodyPr/>
        <a:lstStyle/>
        <a:p>
          <a:r>
            <a:rPr lang="en-GB"/>
            <a:t>Provide electronic copies of all course materials</a:t>
          </a:r>
          <a:endParaRPr lang="en-US"/>
        </a:p>
      </dgm:t>
    </dgm:pt>
    <dgm:pt modelId="{4DF01920-C088-4A51-AAF2-68D455DBE0BE}" type="parTrans" cxnId="{90D8312D-B832-4756-A191-D31A27DEA547}">
      <dgm:prSet/>
      <dgm:spPr/>
      <dgm:t>
        <a:bodyPr/>
        <a:lstStyle/>
        <a:p>
          <a:endParaRPr lang="en-US"/>
        </a:p>
      </dgm:t>
    </dgm:pt>
    <dgm:pt modelId="{3045D764-0F54-4E5D-A5F1-2845918A3E76}" type="sibTrans" cxnId="{90D8312D-B832-4756-A191-D31A27DEA547}">
      <dgm:prSet/>
      <dgm:spPr/>
      <dgm:t>
        <a:bodyPr/>
        <a:lstStyle/>
        <a:p>
          <a:endParaRPr lang="en-US"/>
        </a:p>
      </dgm:t>
    </dgm:pt>
    <dgm:pt modelId="{DCFAFD4C-DB0F-41E0-849E-E6CA9208F00D}">
      <dgm:prSet/>
      <dgm:spPr/>
      <dgm:t>
        <a:bodyPr/>
        <a:lstStyle/>
        <a:p>
          <a:r>
            <a:rPr lang="en-GB" dirty="0"/>
            <a:t>Be available for communication with Practice Leads and Line Mangers throughout the programme</a:t>
          </a:r>
          <a:endParaRPr lang="en-US" dirty="0"/>
        </a:p>
      </dgm:t>
    </dgm:pt>
    <dgm:pt modelId="{871F3681-AC1F-48B4-B206-DCCC9BCC8887}" type="parTrans" cxnId="{D4359824-2EAC-43DB-8B44-AC6F4A322FC7}">
      <dgm:prSet/>
      <dgm:spPr/>
      <dgm:t>
        <a:bodyPr/>
        <a:lstStyle/>
        <a:p>
          <a:endParaRPr lang="en-US"/>
        </a:p>
      </dgm:t>
    </dgm:pt>
    <dgm:pt modelId="{0CD06AFB-F2C6-4C0B-A2F4-2EAFAE82E206}" type="sibTrans" cxnId="{D4359824-2EAC-43DB-8B44-AC6F4A322FC7}">
      <dgm:prSet/>
      <dgm:spPr/>
      <dgm:t>
        <a:bodyPr/>
        <a:lstStyle/>
        <a:p>
          <a:endParaRPr lang="en-US"/>
        </a:p>
      </dgm:t>
    </dgm:pt>
    <dgm:pt modelId="{6F8EE8CB-F032-46BC-BE18-946F6E44602B}" type="pres">
      <dgm:prSet presAssocID="{F100D560-84B7-4CAF-BC98-53E00B093BE5}" presName="root" presStyleCnt="0">
        <dgm:presLayoutVars>
          <dgm:dir/>
          <dgm:resizeHandles val="exact"/>
        </dgm:presLayoutVars>
      </dgm:prSet>
      <dgm:spPr/>
    </dgm:pt>
    <dgm:pt modelId="{AC866F5B-4078-4D11-B84C-428B2B13A509}" type="pres">
      <dgm:prSet presAssocID="{5C6A19EA-44F1-4526-ABC4-ED8B3012815C}" presName="compNode" presStyleCnt="0"/>
      <dgm:spPr/>
    </dgm:pt>
    <dgm:pt modelId="{A64E15D8-F820-4526-B3BE-9118F3D9A88B}" type="pres">
      <dgm:prSet presAssocID="{5C6A19EA-44F1-4526-ABC4-ED8B3012815C}" presName="bgRect" presStyleLbl="bgShp" presStyleIdx="0" presStyleCnt="8"/>
      <dgm:spPr/>
    </dgm:pt>
    <dgm:pt modelId="{0DD2F62B-B73F-4359-A3BE-F5D20E0ED605}" type="pres">
      <dgm:prSet presAssocID="{5C6A19EA-44F1-4526-ABC4-ED8B3012815C}"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of People"/>
        </a:ext>
      </dgm:extLst>
    </dgm:pt>
    <dgm:pt modelId="{1CEFA9FA-93B0-48CF-9967-699722D74695}" type="pres">
      <dgm:prSet presAssocID="{5C6A19EA-44F1-4526-ABC4-ED8B3012815C}" presName="spaceRect" presStyleCnt="0"/>
      <dgm:spPr/>
    </dgm:pt>
    <dgm:pt modelId="{4AF14ADF-DBCE-4159-B63A-CBAF41E8334B}" type="pres">
      <dgm:prSet presAssocID="{5C6A19EA-44F1-4526-ABC4-ED8B3012815C}" presName="parTx" presStyleLbl="revTx" presStyleIdx="0" presStyleCnt="8">
        <dgm:presLayoutVars>
          <dgm:chMax val="0"/>
          <dgm:chPref val="0"/>
        </dgm:presLayoutVars>
      </dgm:prSet>
      <dgm:spPr/>
    </dgm:pt>
    <dgm:pt modelId="{A8549F9F-2A88-4B81-9671-968D887BF8DA}" type="pres">
      <dgm:prSet presAssocID="{D56A6AFF-C15E-42B2-A814-14006C5D144D}" presName="sibTrans" presStyleCnt="0"/>
      <dgm:spPr/>
    </dgm:pt>
    <dgm:pt modelId="{7BF97392-450A-4689-892C-21E2028C34C7}" type="pres">
      <dgm:prSet presAssocID="{304FDA5F-FBAA-4C9E-8745-59E617D65DF4}" presName="compNode" presStyleCnt="0"/>
      <dgm:spPr/>
    </dgm:pt>
    <dgm:pt modelId="{B9F5C6D3-DA2B-4299-AF69-A98A240DD208}" type="pres">
      <dgm:prSet presAssocID="{304FDA5F-FBAA-4C9E-8745-59E617D65DF4}" presName="bgRect" presStyleLbl="bgShp" presStyleIdx="1" presStyleCnt="8"/>
      <dgm:spPr/>
    </dgm:pt>
    <dgm:pt modelId="{017DD856-38EB-4F81-8337-F541AE3486DE}" type="pres">
      <dgm:prSet presAssocID="{304FDA5F-FBAA-4C9E-8745-59E617D65DF4}"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0F2A17BB-DDD6-47B6-8AE8-FE5EAD2EBBBD}" type="pres">
      <dgm:prSet presAssocID="{304FDA5F-FBAA-4C9E-8745-59E617D65DF4}" presName="spaceRect" presStyleCnt="0"/>
      <dgm:spPr/>
    </dgm:pt>
    <dgm:pt modelId="{3D74B0A7-E631-4785-9A65-1412BC527680}" type="pres">
      <dgm:prSet presAssocID="{304FDA5F-FBAA-4C9E-8745-59E617D65DF4}" presName="parTx" presStyleLbl="revTx" presStyleIdx="1" presStyleCnt="8">
        <dgm:presLayoutVars>
          <dgm:chMax val="0"/>
          <dgm:chPref val="0"/>
        </dgm:presLayoutVars>
      </dgm:prSet>
      <dgm:spPr/>
    </dgm:pt>
    <dgm:pt modelId="{9D438E2C-79ED-42DF-9B47-58751582F008}" type="pres">
      <dgm:prSet presAssocID="{ADFB3CE2-2961-4BA4-BA25-3A6989CEEF27}" presName="sibTrans" presStyleCnt="0"/>
      <dgm:spPr/>
    </dgm:pt>
    <dgm:pt modelId="{172EE976-2B9F-4FCF-9CFC-BFDDB39644C2}" type="pres">
      <dgm:prSet presAssocID="{288F5013-CAB2-418D-AAD8-420E93EFD6F5}" presName="compNode" presStyleCnt="0"/>
      <dgm:spPr/>
    </dgm:pt>
    <dgm:pt modelId="{1AB47532-52DF-4C9A-9A75-DFBBB3168807}" type="pres">
      <dgm:prSet presAssocID="{288F5013-CAB2-418D-AAD8-420E93EFD6F5}" presName="bgRect" presStyleLbl="bgShp" presStyleIdx="2" presStyleCnt="8"/>
      <dgm:spPr/>
    </dgm:pt>
    <dgm:pt modelId="{C82F5B34-921F-42D7-8512-31C6AC5E7314}" type="pres">
      <dgm:prSet presAssocID="{288F5013-CAB2-418D-AAD8-420E93EFD6F5}"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576E2F02-3E6F-46D6-83AA-5D3EC1D97E31}" type="pres">
      <dgm:prSet presAssocID="{288F5013-CAB2-418D-AAD8-420E93EFD6F5}" presName="spaceRect" presStyleCnt="0"/>
      <dgm:spPr/>
    </dgm:pt>
    <dgm:pt modelId="{1BCA863E-BBD1-4248-BE8D-A7E657C52954}" type="pres">
      <dgm:prSet presAssocID="{288F5013-CAB2-418D-AAD8-420E93EFD6F5}" presName="parTx" presStyleLbl="revTx" presStyleIdx="2" presStyleCnt="8">
        <dgm:presLayoutVars>
          <dgm:chMax val="0"/>
          <dgm:chPref val="0"/>
        </dgm:presLayoutVars>
      </dgm:prSet>
      <dgm:spPr/>
    </dgm:pt>
    <dgm:pt modelId="{0F51FAA3-3E16-4C03-A865-50E538119C87}" type="pres">
      <dgm:prSet presAssocID="{C7C43121-8904-49AF-AE06-A1717C66718E}" presName="sibTrans" presStyleCnt="0"/>
      <dgm:spPr/>
    </dgm:pt>
    <dgm:pt modelId="{DE64675B-11CA-49F6-8776-F024FBA286A1}" type="pres">
      <dgm:prSet presAssocID="{731DB808-D6AA-4D75-AB6C-32CE4FAEEC38}" presName="compNode" presStyleCnt="0"/>
      <dgm:spPr/>
    </dgm:pt>
    <dgm:pt modelId="{91CE11FF-258F-4C2B-AFE0-DC08844C733B}" type="pres">
      <dgm:prSet presAssocID="{731DB808-D6AA-4D75-AB6C-32CE4FAEEC38}" presName="bgRect" presStyleLbl="bgShp" presStyleIdx="3" presStyleCnt="8"/>
      <dgm:spPr/>
    </dgm:pt>
    <dgm:pt modelId="{EAB27B05-B754-4605-B351-BA05494052F7}" type="pres">
      <dgm:prSet presAssocID="{731DB808-D6AA-4D75-AB6C-32CE4FAEEC38}"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No sign"/>
        </a:ext>
      </dgm:extLst>
    </dgm:pt>
    <dgm:pt modelId="{5DB1C93F-E82D-4D13-968C-4977FAF6EDBE}" type="pres">
      <dgm:prSet presAssocID="{731DB808-D6AA-4D75-AB6C-32CE4FAEEC38}" presName="spaceRect" presStyleCnt="0"/>
      <dgm:spPr/>
    </dgm:pt>
    <dgm:pt modelId="{BC02711C-9545-4AA4-B196-A7854748AAE2}" type="pres">
      <dgm:prSet presAssocID="{731DB808-D6AA-4D75-AB6C-32CE4FAEEC38}" presName="parTx" presStyleLbl="revTx" presStyleIdx="3" presStyleCnt="8">
        <dgm:presLayoutVars>
          <dgm:chMax val="0"/>
          <dgm:chPref val="0"/>
        </dgm:presLayoutVars>
      </dgm:prSet>
      <dgm:spPr/>
    </dgm:pt>
    <dgm:pt modelId="{85171454-7B87-4E43-88E5-9AE54CC26960}" type="pres">
      <dgm:prSet presAssocID="{1AB9F698-ECB7-43E2-8BB9-B657006EF39C}" presName="sibTrans" presStyleCnt="0"/>
      <dgm:spPr/>
    </dgm:pt>
    <dgm:pt modelId="{F691DC5C-503C-41BA-8DC7-1784A997E814}" type="pres">
      <dgm:prSet presAssocID="{ED42473F-8FDA-4441-9E24-76E4ED50AAB9}" presName="compNode" presStyleCnt="0"/>
      <dgm:spPr/>
    </dgm:pt>
    <dgm:pt modelId="{56317212-6334-491A-80D7-927FA916A58D}" type="pres">
      <dgm:prSet presAssocID="{ED42473F-8FDA-4441-9E24-76E4ED50AAB9}" presName="bgRect" presStyleLbl="bgShp" presStyleIdx="4" presStyleCnt="8"/>
      <dgm:spPr/>
    </dgm:pt>
    <dgm:pt modelId="{FE45A147-E01C-4913-A7C7-5B6C653DC722}" type="pres">
      <dgm:prSet presAssocID="{ED42473F-8FDA-4441-9E24-76E4ED50AAB9}"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ullseye"/>
        </a:ext>
      </dgm:extLst>
    </dgm:pt>
    <dgm:pt modelId="{739B33A2-8CD1-458A-9814-9D5434C94C3C}" type="pres">
      <dgm:prSet presAssocID="{ED42473F-8FDA-4441-9E24-76E4ED50AAB9}" presName="spaceRect" presStyleCnt="0"/>
      <dgm:spPr/>
    </dgm:pt>
    <dgm:pt modelId="{DA062539-3E61-46DD-8D6A-37C91E7FD55B}" type="pres">
      <dgm:prSet presAssocID="{ED42473F-8FDA-4441-9E24-76E4ED50AAB9}" presName="parTx" presStyleLbl="revTx" presStyleIdx="4" presStyleCnt="8">
        <dgm:presLayoutVars>
          <dgm:chMax val="0"/>
          <dgm:chPref val="0"/>
        </dgm:presLayoutVars>
      </dgm:prSet>
      <dgm:spPr/>
    </dgm:pt>
    <dgm:pt modelId="{7800B643-43F5-482F-81F0-CA51EE510ECF}" type="pres">
      <dgm:prSet presAssocID="{598D881A-A531-4538-A757-FEB81CE4AF39}" presName="sibTrans" presStyleCnt="0"/>
      <dgm:spPr/>
    </dgm:pt>
    <dgm:pt modelId="{AD759863-B440-47D1-B7AB-F137AE0CA4C2}" type="pres">
      <dgm:prSet presAssocID="{879EFF34-ABD1-42C8-A7D6-5B64CD7B20FB}" presName="compNode" presStyleCnt="0"/>
      <dgm:spPr/>
    </dgm:pt>
    <dgm:pt modelId="{5456E59B-5CFA-426E-8A23-53239DBA7F4B}" type="pres">
      <dgm:prSet presAssocID="{879EFF34-ABD1-42C8-A7D6-5B64CD7B20FB}" presName="bgRect" presStyleLbl="bgShp" presStyleIdx="5" presStyleCnt="8"/>
      <dgm:spPr/>
    </dgm:pt>
    <dgm:pt modelId="{6544C077-C4D0-408C-B212-A7EFDA7F92D0}" type="pres">
      <dgm:prSet presAssocID="{879EFF34-ABD1-42C8-A7D6-5B64CD7B20FB}"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Users"/>
        </a:ext>
      </dgm:extLst>
    </dgm:pt>
    <dgm:pt modelId="{FD508587-9497-42CF-B857-40B586475A05}" type="pres">
      <dgm:prSet presAssocID="{879EFF34-ABD1-42C8-A7D6-5B64CD7B20FB}" presName="spaceRect" presStyleCnt="0"/>
      <dgm:spPr/>
    </dgm:pt>
    <dgm:pt modelId="{B7131F9E-D384-446F-BC06-EBFE8DE6E29A}" type="pres">
      <dgm:prSet presAssocID="{879EFF34-ABD1-42C8-A7D6-5B64CD7B20FB}" presName="parTx" presStyleLbl="revTx" presStyleIdx="5" presStyleCnt="8">
        <dgm:presLayoutVars>
          <dgm:chMax val="0"/>
          <dgm:chPref val="0"/>
        </dgm:presLayoutVars>
      </dgm:prSet>
      <dgm:spPr/>
    </dgm:pt>
    <dgm:pt modelId="{7F9B1D56-D02C-4891-AD21-3F692F929F86}" type="pres">
      <dgm:prSet presAssocID="{3DE1A09F-E389-4DA9-84FC-5346951FD355}" presName="sibTrans" presStyleCnt="0"/>
      <dgm:spPr/>
    </dgm:pt>
    <dgm:pt modelId="{E254F60A-EFAA-46C4-846C-68B574799863}" type="pres">
      <dgm:prSet presAssocID="{8A042262-2A31-48F2-8C9E-7CFF62D88701}" presName="compNode" presStyleCnt="0"/>
      <dgm:spPr/>
    </dgm:pt>
    <dgm:pt modelId="{55E264DC-D98C-4A54-B660-316FA5D29A0E}" type="pres">
      <dgm:prSet presAssocID="{8A042262-2A31-48F2-8C9E-7CFF62D88701}" presName="bgRect" presStyleLbl="bgShp" presStyleIdx="6" presStyleCnt="8"/>
      <dgm:spPr/>
    </dgm:pt>
    <dgm:pt modelId="{9A5713EB-6D4D-41BC-9853-B205C183DB9B}" type="pres">
      <dgm:prSet presAssocID="{8A042262-2A31-48F2-8C9E-7CFF62D88701}"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Printer"/>
        </a:ext>
      </dgm:extLst>
    </dgm:pt>
    <dgm:pt modelId="{4C836FE2-BAD1-49EC-B6E4-5B1584E31F8E}" type="pres">
      <dgm:prSet presAssocID="{8A042262-2A31-48F2-8C9E-7CFF62D88701}" presName="spaceRect" presStyleCnt="0"/>
      <dgm:spPr/>
    </dgm:pt>
    <dgm:pt modelId="{272426FC-9561-4220-AC21-DA4D271FD997}" type="pres">
      <dgm:prSet presAssocID="{8A042262-2A31-48F2-8C9E-7CFF62D88701}" presName="parTx" presStyleLbl="revTx" presStyleIdx="6" presStyleCnt="8">
        <dgm:presLayoutVars>
          <dgm:chMax val="0"/>
          <dgm:chPref val="0"/>
        </dgm:presLayoutVars>
      </dgm:prSet>
      <dgm:spPr/>
    </dgm:pt>
    <dgm:pt modelId="{7E73E9C5-A22D-4F2C-9EF7-1F37042CA0AD}" type="pres">
      <dgm:prSet presAssocID="{3045D764-0F54-4E5D-A5F1-2845918A3E76}" presName="sibTrans" presStyleCnt="0"/>
      <dgm:spPr/>
    </dgm:pt>
    <dgm:pt modelId="{40009535-9B66-4578-A6CF-20E03D1BEAAE}" type="pres">
      <dgm:prSet presAssocID="{DCFAFD4C-DB0F-41E0-849E-E6CA9208F00D}" presName="compNode" presStyleCnt="0"/>
      <dgm:spPr/>
    </dgm:pt>
    <dgm:pt modelId="{F6820C3B-52BE-479D-89CC-DFCCD3C32BD0}" type="pres">
      <dgm:prSet presAssocID="{DCFAFD4C-DB0F-41E0-849E-E6CA9208F00D}" presName="bgRect" presStyleLbl="bgShp" presStyleIdx="7" presStyleCnt="8"/>
      <dgm:spPr/>
    </dgm:pt>
    <dgm:pt modelId="{497457D8-E92B-451B-A514-5368D941A2B1}" type="pres">
      <dgm:prSet presAssocID="{DCFAFD4C-DB0F-41E0-849E-E6CA9208F00D}"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Email"/>
        </a:ext>
      </dgm:extLst>
    </dgm:pt>
    <dgm:pt modelId="{F6341EF1-69A3-40E7-9302-4997C16A2B56}" type="pres">
      <dgm:prSet presAssocID="{DCFAFD4C-DB0F-41E0-849E-E6CA9208F00D}" presName="spaceRect" presStyleCnt="0"/>
      <dgm:spPr/>
    </dgm:pt>
    <dgm:pt modelId="{79BDD354-47AE-448C-A750-382FA14E9FFF}" type="pres">
      <dgm:prSet presAssocID="{DCFAFD4C-DB0F-41E0-849E-E6CA9208F00D}" presName="parTx" presStyleLbl="revTx" presStyleIdx="7" presStyleCnt="8">
        <dgm:presLayoutVars>
          <dgm:chMax val="0"/>
          <dgm:chPref val="0"/>
        </dgm:presLayoutVars>
      </dgm:prSet>
      <dgm:spPr/>
    </dgm:pt>
  </dgm:ptLst>
  <dgm:cxnLst>
    <dgm:cxn modelId="{84DC1E02-DE1D-4138-B904-05382A7E23C6}" type="presOf" srcId="{288F5013-CAB2-418D-AAD8-420E93EFD6F5}" destId="{1BCA863E-BBD1-4248-BE8D-A7E657C52954}" srcOrd="0" destOrd="0" presId="urn:microsoft.com/office/officeart/2018/2/layout/IconVerticalSolidList"/>
    <dgm:cxn modelId="{9FD3C816-EC84-4A20-86C4-7B6F8458B77E}" type="presOf" srcId="{879EFF34-ABD1-42C8-A7D6-5B64CD7B20FB}" destId="{B7131F9E-D384-446F-BC06-EBFE8DE6E29A}" srcOrd="0" destOrd="0" presId="urn:microsoft.com/office/officeart/2018/2/layout/IconVerticalSolidList"/>
    <dgm:cxn modelId="{D4359824-2EAC-43DB-8B44-AC6F4A322FC7}" srcId="{F100D560-84B7-4CAF-BC98-53E00B093BE5}" destId="{DCFAFD4C-DB0F-41E0-849E-E6CA9208F00D}" srcOrd="7" destOrd="0" parTransId="{871F3681-AC1F-48B4-B206-DCCC9BCC8887}" sibTransId="{0CD06AFB-F2C6-4C0B-A2F4-2EAFAE82E206}"/>
    <dgm:cxn modelId="{90D8312D-B832-4756-A191-D31A27DEA547}" srcId="{F100D560-84B7-4CAF-BC98-53E00B093BE5}" destId="{8A042262-2A31-48F2-8C9E-7CFF62D88701}" srcOrd="6" destOrd="0" parTransId="{4DF01920-C088-4A51-AAF2-68D455DBE0BE}" sibTransId="{3045D764-0F54-4E5D-A5F1-2845918A3E76}"/>
    <dgm:cxn modelId="{49B5DF66-D001-4BC5-BF74-570C9F1C4E8D}" type="presOf" srcId="{ED42473F-8FDA-4441-9E24-76E4ED50AAB9}" destId="{DA062539-3E61-46DD-8D6A-37C91E7FD55B}" srcOrd="0" destOrd="0" presId="urn:microsoft.com/office/officeart/2018/2/layout/IconVerticalSolidList"/>
    <dgm:cxn modelId="{5406064B-EB7E-4952-AD23-81F9E1E01C04}" srcId="{F100D560-84B7-4CAF-BC98-53E00B093BE5}" destId="{5C6A19EA-44F1-4526-ABC4-ED8B3012815C}" srcOrd="0" destOrd="0" parTransId="{8DEA8A2F-2518-47E1-9A60-1F87E7633FE6}" sibTransId="{D56A6AFF-C15E-42B2-A814-14006C5D144D}"/>
    <dgm:cxn modelId="{FE21DA76-A272-4A6B-895F-0C4D1440E381}" type="presOf" srcId="{8A042262-2A31-48F2-8C9E-7CFF62D88701}" destId="{272426FC-9561-4220-AC21-DA4D271FD997}" srcOrd="0" destOrd="0" presId="urn:microsoft.com/office/officeart/2018/2/layout/IconVerticalSolidList"/>
    <dgm:cxn modelId="{80535C79-F3DB-4AF3-B8FE-4DEA0FBA9816}" type="presOf" srcId="{5C6A19EA-44F1-4526-ABC4-ED8B3012815C}" destId="{4AF14ADF-DBCE-4159-B63A-CBAF41E8334B}" srcOrd="0" destOrd="0" presId="urn:microsoft.com/office/officeart/2018/2/layout/IconVerticalSolidList"/>
    <dgm:cxn modelId="{7F9C3687-EAA9-48C5-B2FE-FC45EDADD620}" type="presOf" srcId="{DCFAFD4C-DB0F-41E0-849E-E6CA9208F00D}" destId="{79BDD354-47AE-448C-A750-382FA14E9FFF}" srcOrd="0" destOrd="0" presId="urn:microsoft.com/office/officeart/2018/2/layout/IconVerticalSolidList"/>
    <dgm:cxn modelId="{2C424997-21BE-47AB-84B6-4E4FDFEAAAD8}" type="presOf" srcId="{731DB808-D6AA-4D75-AB6C-32CE4FAEEC38}" destId="{BC02711C-9545-4AA4-B196-A7854748AAE2}" srcOrd="0" destOrd="0" presId="urn:microsoft.com/office/officeart/2018/2/layout/IconVerticalSolidList"/>
    <dgm:cxn modelId="{6AD2BCC0-4191-4CA0-8B4A-12E81AE8D9C7}" srcId="{F100D560-84B7-4CAF-BC98-53E00B093BE5}" destId="{304FDA5F-FBAA-4C9E-8745-59E617D65DF4}" srcOrd="1" destOrd="0" parTransId="{7977EFD0-4CD8-445A-BBC1-D9C3474D46ED}" sibTransId="{ADFB3CE2-2961-4BA4-BA25-3A6989CEEF27}"/>
    <dgm:cxn modelId="{298F61C2-3AE4-4B36-B2B1-367CF56F6636}" srcId="{F100D560-84B7-4CAF-BC98-53E00B093BE5}" destId="{879EFF34-ABD1-42C8-A7D6-5B64CD7B20FB}" srcOrd="5" destOrd="0" parTransId="{D87CF239-07ED-406B-9AC2-1A8251E035C9}" sibTransId="{3DE1A09F-E389-4DA9-84FC-5346951FD355}"/>
    <dgm:cxn modelId="{23AA81C6-FAF3-41C6-BFD4-E7FE4399683B}" type="presOf" srcId="{F100D560-84B7-4CAF-BC98-53E00B093BE5}" destId="{6F8EE8CB-F032-46BC-BE18-946F6E44602B}" srcOrd="0" destOrd="0" presId="urn:microsoft.com/office/officeart/2018/2/layout/IconVerticalSolidList"/>
    <dgm:cxn modelId="{4EB64FD9-98D0-4C37-8329-6094AD3FAE52}" srcId="{F100D560-84B7-4CAF-BC98-53E00B093BE5}" destId="{ED42473F-8FDA-4441-9E24-76E4ED50AAB9}" srcOrd="4" destOrd="0" parTransId="{EE943FCB-27EE-4B89-A9D2-A8CB4CDBE814}" sibTransId="{598D881A-A531-4538-A757-FEB81CE4AF39}"/>
    <dgm:cxn modelId="{878502DF-696E-4ACA-AAF6-21E88A44C58F}" type="presOf" srcId="{304FDA5F-FBAA-4C9E-8745-59E617D65DF4}" destId="{3D74B0A7-E631-4785-9A65-1412BC527680}" srcOrd="0" destOrd="0" presId="urn:microsoft.com/office/officeart/2018/2/layout/IconVerticalSolidList"/>
    <dgm:cxn modelId="{3C06F6E0-CB44-4D9E-A5DF-50A942B9264B}" srcId="{F100D560-84B7-4CAF-BC98-53E00B093BE5}" destId="{731DB808-D6AA-4D75-AB6C-32CE4FAEEC38}" srcOrd="3" destOrd="0" parTransId="{0843BCAF-D74D-4270-95A7-57168A8A6D66}" sibTransId="{1AB9F698-ECB7-43E2-8BB9-B657006EF39C}"/>
    <dgm:cxn modelId="{C48015FF-BB4E-4BAF-865C-8398BD42B82C}" srcId="{F100D560-84B7-4CAF-BC98-53E00B093BE5}" destId="{288F5013-CAB2-418D-AAD8-420E93EFD6F5}" srcOrd="2" destOrd="0" parTransId="{D68F4338-97D3-44E5-B7FA-ECC40A4595A9}" sibTransId="{C7C43121-8904-49AF-AE06-A1717C66718E}"/>
    <dgm:cxn modelId="{8DB11C7F-4E08-4FC8-9FB7-064A041598EA}" type="presParOf" srcId="{6F8EE8CB-F032-46BC-BE18-946F6E44602B}" destId="{AC866F5B-4078-4D11-B84C-428B2B13A509}" srcOrd="0" destOrd="0" presId="urn:microsoft.com/office/officeart/2018/2/layout/IconVerticalSolidList"/>
    <dgm:cxn modelId="{B7007B0E-550F-404B-8ECE-F53817DDFB1E}" type="presParOf" srcId="{AC866F5B-4078-4D11-B84C-428B2B13A509}" destId="{A64E15D8-F820-4526-B3BE-9118F3D9A88B}" srcOrd="0" destOrd="0" presId="urn:microsoft.com/office/officeart/2018/2/layout/IconVerticalSolidList"/>
    <dgm:cxn modelId="{8CC81FDC-3459-4CC3-830E-B648F2D91893}" type="presParOf" srcId="{AC866F5B-4078-4D11-B84C-428B2B13A509}" destId="{0DD2F62B-B73F-4359-A3BE-F5D20E0ED605}" srcOrd="1" destOrd="0" presId="urn:microsoft.com/office/officeart/2018/2/layout/IconVerticalSolidList"/>
    <dgm:cxn modelId="{0D18D984-C70A-4F99-B5AE-64EC7AA49DCE}" type="presParOf" srcId="{AC866F5B-4078-4D11-B84C-428B2B13A509}" destId="{1CEFA9FA-93B0-48CF-9967-699722D74695}" srcOrd="2" destOrd="0" presId="urn:microsoft.com/office/officeart/2018/2/layout/IconVerticalSolidList"/>
    <dgm:cxn modelId="{370D0B54-094B-43B8-AECC-F9E827FE7432}" type="presParOf" srcId="{AC866F5B-4078-4D11-B84C-428B2B13A509}" destId="{4AF14ADF-DBCE-4159-B63A-CBAF41E8334B}" srcOrd="3" destOrd="0" presId="urn:microsoft.com/office/officeart/2018/2/layout/IconVerticalSolidList"/>
    <dgm:cxn modelId="{9F76FC00-DD01-4A15-A951-E97925779D5E}" type="presParOf" srcId="{6F8EE8CB-F032-46BC-BE18-946F6E44602B}" destId="{A8549F9F-2A88-4B81-9671-968D887BF8DA}" srcOrd="1" destOrd="0" presId="urn:microsoft.com/office/officeart/2018/2/layout/IconVerticalSolidList"/>
    <dgm:cxn modelId="{E89263B2-60E5-4143-9BAD-98F174A49FC6}" type="presParOf" srcId="{6F8EE8CB-F032-46BC-BE18-946F6E44602B}" destId="{7BF97392-450A-4689-892C-21E2028C34C7}" srcOrd="2" destOrd="0" presId="urn:microsoft.com/office/officeart/2018/2/layout/IconVerticalSolidList"/>
    <dgm:cxn modelId="{5AC5A5B8-17E5-4B3E-B030-72374F3C4FC6}" type="presParOf" srcId="{7BF97392-450A-4689-892C-21E2028C34C7}" destId="{B9F5C6D3-DA2B-4299-AF69-A98A240DD208}" srcOrd="0" destOrd="0" presId="urn:microsoft.com/office/officeart/2018/2/layout/IconVerticalSolidList"/>
    <dgm:cxn modelId="{45869804-6839-4AEE-BE59-CC53A3EDC23A}" type="presParOf" srcId="{7BF97392-450A-4689-892C-21E2028C34C7}" destId="{017DD856-38EB-4F81-8337-F541AE3486DE}" srcOrd="1" destOrd="0" presId="urn:microsoft.com/office/officeart/2018/2/layout/IconVerticalSolidList"/>
    <dgm:cxn modelId="{A9DC96D5-C436-446B-8337-B3560EB698F3}" type="presParOf" srcId="{7BF97392-450A-4689-892C-21E2028C34C7}" destId="{0F2A17BB-DDD6-47B6-8AE8-FE5EAD2EBBBD}" srcOrd="2" destOrd="0" presId="urn:microsoft.com/office/officeart/2018/2/layout/IconVerticalSolidList"/>
    <dgm:cxn modelId="{5CC7A9C3-61BF-41EE-ADED-1B2985ABF5A1}" type="presParOf" srcId="{7BF97392-450A-4689-892C-21E2028C34C7}" destId="{3D74B0A7-E631-4785-9A65-1412BC527680}" srcOrd="3" destOrd="0" presId="urn:microsoft.com/office/officeart/2018/2/layout/IconVerticalSolidList"/>
    <dgm:cxn modelId="{F792FFEF-5D0D-4061-BAF2-B7804233E091}" type="presParOf" srcId="{6F8EE8CB-F032-46BC-BE18-946F6E44602B}" destId="{9D438E2C-79ED-42DF-9B47-58751582F008}" srcOrd="3" destOrd="0" presId="urn:microsoft.com/office/officeart/2018/2/layout/IconVerticalSolidList"/>
    <dgm:cxn modelId="{7B61FEFE-C1FD-4DF7-BB9F-9CDA407542DD}" type="presParOf" srcId="{6F8EE8CB-F032-46BC-BE18-946F6E44602B}" destId="{172EE976-2B9F-4FCF-9CFC-BFDDB39644C2}" srcOrd="4" destOrd="0" presId="urn:microsoft.com/office/officeart/2018/2/layout/IconVerticalSolidList"/>
    <dgm:cxn modelId="{77498444-CEE1-412B-9245-A4BB4E603220}" type="presParOf" srcId="{172EE976-2B9F-4FCF-9CFC-BFDDB39644C2}" destId="{1AB47532-52DF-4C9A-9A75-DFBBB3168807}" srcOrd="0" destOrd="0" presId="urn:microsoft.com/office/officeart/2018/2/layout/IconVerticalSolidList"/>
    <dgm:cxn modelId="{D62BE352-A848-4376-A30E-6CA4B50D7582}" type="presParOf" srcId="{172EE976-2B9F-4FCF-9CFC-BFDDB39644C2}" destId="{C82F5B34-921F-42D7-8512-31C6AC5E7314}" srcOrd="1" destOrd="0" presId="urn:microsoft.com/office/officeart/2018/2/layout/IconVerticalSolidList"/>
    <dgm:cxn modelId="{97F9EEAF-B777-45B7-AB10-E935B9F50EC6}" type="presParOf" srcId="{172EE976-2B9F-4FCF-9CFC-BFDDB39644C2}" destId="{576E2F02-3E6F-46D6-83AA-5D3EC1D97E31}" srcOrd="2" destOrd="0" presId="urn:microsoft.com/office/officeart/2018/2/layout/IconVerticalSolidList"/>
    <dgm:cxn modelId="{EB58E984-BA00-47B9-B46D-69B8C0314154}" type="presParOf" srcId="{172EE976-2B9F-4FCF-9CFC-BFDDB39644C2}" destId="{1BCA863E-BBD1-4248-BE8D-A7E657C52954}" srcOrd="3" destOrd="0" presId="urn:microsoft.com/office/officeart/2018/2/layout/IconVerticalSolidList"/>
    <dgm:cxn modelId="{C2CAB25E-BE4D-41CE-802F-4CE5BB63306F}" type="presParOf" srcId="{6F8EE8CB-F032-46BC-BE18-946F6E44602B}" destId="{0F51FAA3-3E16-4C03-A865-50E538119C87}" srcOrd="5" destOrd="0" presId="urn:microsoft.com/office/officeart/2018/2/layout/IconVerticalSolidList"/>
    <dgm:cxn modelId="{6AAA8DF5-D488-4E9A-9718-3F247EDF52F1}" type="presParOf" srcId="{6F8EE8CB-F032-46BC-BE18-946F6E44602B}" destId="{DE64675B-11CA-49F6-8776-F024FBA286A1}" srcOrd="6" destOrd="0" presId="urn:microsoft.com/office/officeart/2018/2/layout/IconVerticalSolidList"/>
    <dgm:cxn modelId="{3BC855B9-29E2-444A-A647-A1C4948D9E0C}" type="presParOf" srcId="{DE64675B-11CA-49F6-8776-F024FBA286A1}" destId="{91CE11FF-258F-4C2B-AFE0-DC08844C733B}" srcOrd="0" destOrd="0" presId="urn:microsoft.com/office/officeart/2018/2/layout/IconVerticalSolidList"/>
    <dgm:cxn modelId="{26A02144-CAFF-4BF2-85E7-FB8A27B7AF14}" type="presParOf" srcId="{DE64675B-11CA-49F6-8776-F024FBA286A1}" destId="{EAB27B05-B754-4605-B351-BA05494052F7}" srcOrd="1" destOrd="0" presId="urn:microsoft.com/office/officeart/2018/2/layout/IconVerticalSolidList"/>
    <dgm:cxn modelId="{83AB9DF9-A76E-49E5-93E3-7D9B7AF2E87B}" type="presParOf" srcId="{DE64675B-11CA-49F6-8776-F024FBA286A1}" destId="{5DB1C93F-E82D-4D13-968C-4977FAF6EDBE}" srcOrd="2" destOrd="0" presId="urn:microsoft.com/office/officeart/2018/2/layout/IconVerticalSolidList"/>
    <dgm:cxn modelId="{F71B0792-378E-4F14-946A-7D5AF694AC04}" type="presParOf" srcId="{DE64675B-11CA-49F6-8776-F024FBA286A1}" destId="{BC02711C-9545-4AA4-B196-A7854748AAE2}" srcOrd="3" destOrd="0" presId="urn:microsoft.com/office/officeart/2018/2/layout/IconVerticalSolidList"/>
    <dgm:cxn modelId="{8A101F1E-E7D8-403F-9569-0405BF66AE92}" type="presParOf" srcId="{6F8EE8CB-F032-46BC-BE18-946F6E44602B}" destId="{85171454-7B87-4E43-88E5-9AE54CC26960}" srcOrd="7" destOrd="0" presId="urn:microsoft.com/office/officeart/2018/2/layout/IconVerticalSolidList"/>
    <dgm:cxn modelId="{50741050-CC49-4773-B275-BC2A9C5B63D5}" type="presParOf" srcId="{6F8EE8CB-F032-46BC-BE18-946F6E44602B}" destId="{F691DC5C-503C-41BA-8DC7-1784A997E814}" srcOrd="8" destOrd="0" presId="urn:microsoft.com/office/officeart/2018/2/layout/IconVerticalSolidList"/>
    <dgm:cxn modelId="{E6E16AE2-6394-4F74-AEAE-8964EFCF722E}" type="presParOf" srcId="{F691DC5C-503C-41BA-8DC7-1784A997E814}" destId="{56317212-6334-491A-80D7-927FA916A58D}" srcOrd="0" destOrd="0" presId="urn:microsoft.com/office/officeart/2018/2/layout/IconVerticalSolidList"/>
    <dgm:cxn modelId="{D279A451-1813-41F2-BAD3-FFC2CCC8572D}" type="presParOf" srcId="{F691DC5C-503C-41BA-8DC7-1784A997E814}" destId="{FE45A147-E01C-4913-A7C7-5B6C653DC722}" srcOrd="1" destOrd="0" presId="urn:microsoft.com/office/officeart/2018/2/layout/IconVerticalSolidList"/>
    <dgm:cxn modelId="{F854772B-C7D2-4393-93EC-7182D359A38D}" type="presParOf" srcId="{F691DC5C-503C-41BA-8DC7-1784A997E814}" destId="{739B33A2-8CD1-458A-9814-9D5434C94C3C}" srcOrd="2" destOrd="0" presId="urn:microsoft.com/office/officeart/2018/2/layout/IconVerticalSolidList"/>
    <dgm:cxn modelId="{44BC8BB9-7D7D-442C-A2AE-3BA3CB40BA66}" type="presParOf" srcId="{F691DC5C-503C-41BA-8DC7-1784A997E814}" destId="{DA062539-3E61-46DD-8D6A-37C91E7FD55B}" srcOrd="3" destOrd="0" presId="urn:microsoft.com/office/officeart/2018/2/layout/IconVerticalSolidList"/>
    <dgm:cxn modelId="{F42BC672-5548-449D-8BF0-0CE788062293}" type="presParOf" srcId="{6F8EE8CB-F032-46BC-BE18-946F6E44602B}" destId="{7800B643-43F5-482F-81F0-CA51EE510ECF}" srcOrd="9" destOrd="0" presId="urn:microsoft.com/office/officeart/2018/2/layout/IconVerticalSolidList"/>
    <dgm:cxn modelId="{CF9EA4A9-A6FB-418D-8224-DD075A1CE31D}" type="presParOf" srcId="{6F8EE8CB-F032-46BC-BE18-946F6E44602B}" destId="{AD759863-B440-47D1-B7AB-F137AE0CA4C2}" srcOrd="10" destOrd="0" presId="urn:microsoft.com/office/officeart/2018/2/layout/IconVerticalSolidList"/>
    <dgm:cxn modelId="{F362B234-8EC0-495B-AFE9-CD1BCD84A0A4}" type="presParOf" srcId="{AD759863-B440-47D1-B7AB-F137AE0CA4C2}" destId="{5456E59B-5CFA-426E-8A23-53239DBA7F4B}" srcOrd="0" destOrd="0" presId="urn:microsoft.com/office/officeart/2018/2/layout/IconVerticalSolidList"/>
    <dgm:cxn modelId="{36D7D22E-37C1-4FF4-B510-0856BA974EF7}" type="presParOf" srcId="{AD759863-B440-47D1-B7AB-F137AE0CA4C2}" destId="{6544C077-C4D0-408C-B212-A7EFDA7F92D0}" srcOrd="1" destOrd="0" presId="urn:microsoft.com/office/officeart/2018/2/layout/IconVerticalSolidList"/>
    <dgm:cxn modelId="{63A7529B-E7E4-46B3-A9A2-ECAC290BAB1F}" type="presParOf" srcId="{AD759863-B440-47D1-B7AB-F137AE0CA4C2}" destId="{FD508587-9497-42CF-B857-40B586475A05}" srcOrd="2" destOrd="0" presId="urn:microsoft.com/office/officeart/2018/2/layout/IconVerticalSolidList"/>
    <dgm:cxn modelId="{F41BBBA8-A932-44CA-8174-F29A6945FC47}" type="presParOf" srcId="{AD759863-B440-47D1-B7AB-F137AE0CA4C2}" destId="{B7131F9E-D384-446F-BC06-EBFE8DE6E29A}" srcOrd="3" destOrd="0" presId="urn:microsoft.com/office/officeart/2018/2/layout/IconVerticalSolidList"/>
    <dgm:cxn modelId="{DE275436-FF88-498D-8141-0C687CFA418E}" type="presParOf" srcId="{6F8EE8CB-F032-46BC-BE18-946F6E44602B}" destId="{7F9B1D56-D02C-4891-AD21-3F692F929F86}" srcOrd="11" destOrd="0" presId="urn:microsoft.com/office/officeart/2018/2/layout/IconVerticalSolidList"/>
    <dgm:cxn modelId="{1D432C8E-0287-4C7D-8463-257E72D9B5EC}" type="presParOf" srcId="{6F8EE8CB-F032-46BC-BE18-946F6E44602B}" destId="{E254F60A-EFAA-46C4-846C-68B574799863}" srcOrd="12" destOrd="0" presId="urn:microsoft.com/office/officeart/2018/2/layout/IconVerticalSolidList"/>
    <dgm:cxn modelId="{90E04E46-269A-493B-8A66-334283CF860C}" type="presParOf" srcId="{E254F60A-EFAA-46C4-846C-68B574799863}" destId="{55E264DC-D98C-4A54-B660-316FA5D29A0E}" srcOrd="0" destOrd="0" presId="urn:microsoft.com/office/officeart/2018/2/layout/IconVerticalSolidList"/>
    <dgm:cxn modelId="{D20A62B9-8DBC-4FEC-8A0F-B374B354FC32}" type="presParOf" srcId="{E254F60A-EFAA-46C4-846C-68B574799863}" destId="{9A5713EB-6D4D-41BC-9853-B205C183DB9B}" srcOrd="1" destOrd="0" presId="urn:microsoft.com/office/officeart/2018/2/layout/IconVerticalSolidList"/>
    <dgm:cxn modelId="{423854EA-6306-49E8-9B18-7D6E33F40E15}" type="presParOf" srcId="{E254F60A-EFAA-46C4-846C-68B574799863}" destId="{4C836FE2-BAD1-49EC-B6E4-5B1584E31F8E}" srcOrd="2" destOrd="0" presId="urn:microsoft.com/office/officeart/2018/2/layout/IconVerticalSolidList"/>
    <dgm:cxn modelId="{F7E2F4EA-8832-42D1-A5AE-0B2ABF9AF6A8}" type="presParOf" srcId="{E254F60A-EFAA-46C4-846C-68B574799863}" destId="{272426FC-9561-4220-AC21-DA4D271FD997}" srcOrd="3" destOrd="0" presId="urn:microsoft.com/office/officeart/2018/2/layout/IconVerticalSolidList"/>
    <dgm:cxn modelId="{991BA1FE-1DB3-4370-890D-119B030FC571}" type="presParOf" srcId="{6F8EE8CB-F032-46BC-BE18-946F6E44602B}" destId="{7E73E9C5-A22D-4F2C-9EF7-1F37042CA0AD}" srcOrd="13" destOrd="0" presId="urn:microsoft.com/office/officeart/2018/2/layout/IconVerticalSolidList"/>
    <dgm:cxn modelId="{8BF878E7-F95C-4D9A-B7D3-C416462D51B4}" type="presParOf" srcId="{6F8EE8CB-F032-46BC-BE18-946F6E44602B}" destId="{40009535-9B66-4578-A6CF-20E03D1BEAAE}" srcOrd="14" destOrd="0" presId="urn:microsoft.com/office/officeart/2018/2/layout/IconVerticalSolidList"/>
    <dgm:cxn modelId="{CF276FE7-20EE-43D0-B455-46B29FEFEB09}" type="presParOf" srcId="{40009535-9B66-4578-A6CF-20E03D1BEAAE}" destId="{F6820C3B-52BE-479D-89CC-DFCCD3C32BD0}" srcOrd="0" destOrd="0" presId="urn:microsoft.com/office/officeart/2018/2/layout/IconVerticalSolidList"/>
    <dgm:cxn modelId="{9CBFC2B4-48A1-4659-9075-64FA57611B4B}" type="presParOf" srcId="{40009535-9B66-4578-A6CF-20E03D1BEAAE}" destId="{497457D8-E92B-451B-A514-5368D941A2B1}" srcOrd="1" destOrd="0" presId="urn:microsoft.com/office/officeart/2018/2/layout/IconVerticalSolidList"/>
    <dgm:cxn modelId="{EE54F3EA-F46D-47CD-98E6-DAFE864DC080}" type="presParOf" srcId="{40009535-9B66-4578-A6CF-20E03D1BEAAE}" destId="{F6341EF1-69A3-40E7-9302-4997C16A2B56}" srcOrd="2" destOrd="0" presId="urn:microsoft.com/office/officeart/2018/2/layout/IconVerticalSolidList"/>
    <dgm:cxn modelId="{C126AD01-DA6C-490F-96F9-9B992A4F6551}" type="presParOf" srcId="{40009535-9B66-4578-A6CF-20E03D1BEAAE}" destId="{79BDD354-47AE-448C-A750-382FA14E9FF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912A084-48A3-45DA-BE8D-5F0D6F5892D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44819325-2172-4DE9-B962-319774A08578}">
      <dgm:prSet custT="1"/>
      <dgm:spPr/>
      <dgm: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t>Introduction to the programme</a:t>
          </a:r>
        </a:p>
        <a:p>
          <a:endParaRPr lang="en-GB" sz="1400" b="1" dirty="0"/>
        </a:p>
      </dgm:t>
    </dgm:pt>
    <dgm:pt modelId="{FBB6C17C-C9E2-486D-AC2A-DA5AFC133938}" type="parTrans" cxnId="{B10BC500-5D30-4EA4-B7E3-E0B3FD529690}">
      <dgm:prSet/>
      <dgm:spPr/>
      <dgm:t>
        <a:bodyPr/>
        <a:lstStyle/>
        <a:p>
          <a:endParaRPr lang="en-GB"/>
        </a:p>
      </dgm:t>
    </dgm:pt>
    <dgm:pt modelId="{F110CC6C-FE26-406F-A6D3-A74079C07A2A}" type="sibTrans" cxnId="{B10BC500-5D30-4EA4-B7E3-E0B3FD529690}">
      <dgm:prSet/>
      <dgm:spPr/>
      <dgm:t>
        <a:bodyPr/>
        <a:lstStyle/>
        <a:p>
          <a:endParaRPr lang="en-GB"/>
        </a:p>
      </dgm:t>
    </dgm:pt>
    <dgm:pt modelId="{D222B7A1-8D18-4C19-99E9-8FABA2DABB3E}">
      <dgm:prSet custT="1"/>
      <dgm:spPr/>
      <dgm: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t>Scale, nature and impact, of child sexual abuse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b="1" dirty="0"/>
        </a:p>
      </dgm:t>
    </dgm:pt>
    <dgm:pt modelId="{EF584C03-5E7C-4468-8249-1CB628A7BE8E}" type="parTrans" cxnId="{EAC76821-B193-4041-9480-3AF3A63210AB}">
      <dgm:prSet/>
      <dgm:spPr/>
      <dgm:t>
        <a:bodyPr/>
        <a:lstStyle/>
        <a:p>
          <a:endParaRPr lang="en-GB"/>
        </a:p>
      </dgm:t>
    </dgm:pt>
    <dgm:pt modelId="{05F48CFC-9BE4-4114-8BA8-91F1AF5A1997}" type="sibTrans" cxnId="{EAC76821-B193-4041-9480-3AF3A63210AB}">
      <dgm:prSet/>
      <dgm:spPr/>
      <dgm:t>
        <a:bodyPr/>
        <a:lstStyle/>
        <a:p>
          <a:endParaRPr lang="en-GB"/>
        </a:p>
      </dgm:t>
    </dgm:pt>
    <dgm:pt modelId="{E1D084E3-1525-4A13-9871-903B99527D7E}">
      <dgm:prSet custT="1"/>
      <dgm:spPr/>
      <dgm:t>
        <a:bodyPr/>
        <a:lstStyle/>
        <a:p>
          <a:r>
            <a:rPr lang="en-GB" sz="1400" b="1" dirty="0"/>
            <a:t>Adult males who sexually abuse, child sexual abuse in the family context</a:t>
          </a:r>
        </a:p>
      </dgm:t>
    </dgm:pt>
    <dgm:pt modelId="{AEEA20B2-A3A5-4F39-BF42-EDF45B91CFCD}" type="parTrans" cxnId="{01D346E3-BFCE-47A1-A13D-F04B02B301C1}">
      <dgm:prSet/>
      <dgm:spPr/>
      <dgm:t>
        <a:bodyPr/>
        <a:lstStyle/>
        <a:p>
          <a:endParaRPr lang="en-GB"/>
        </a:p>
      </dgm:t>
    </dgm:pt>
    <dgm:pt modelId="{FCF8999C-EAF1-441A-BF00-BAE83EAA7E14}" type="sibTrans" cxnId="{01D346E3-BFCE-47A1-A13D-F04B02B301C1}">
      <dgm:prSet/>
      <dgm:spPr/>
      <dgm:t>
        <a:bodyPr/>
        <a:lstStyle/>
        <a:p>
          <a:endParaRPr lang="en-GB"/>
        </a:p>
      </dgm:t>
    </dgm:pt>
    <dgm:pt modelId="{BBF1D734-89EA-4EA6-8C4B-9596DBC56650}">
      <dgm:prSet custT="1"/>
      <dgm:spPr/>
      <dgm:t>
        <a:bodyPr/>
        <a:lstStyle/>
        <a:p>
          <a:r>
            <a:rPr lang="en-GB" sz="1400" b="1" dirty="0"/>
            <a:t>Working with non-abusing parents</a:t>
          </a:r>
          <a:endParaRPr lang="en-GB" sz="1300" b="1" dirty="0"/>
        </a:p>
      </dgm:t>
    </dgm:pt>
    <dgm:pt modelId="{94183D48-D3C5-4277-8AD8-F61B0143081D}" type="parTrans" cxnId="{47298C46-3C4F-45C8-BFA0-368D0AB6C362}">
      <dgm:prSet/>
      <dgm:spPr/>
      <dgm:t>
        <a:bodyPr/>
        <a:lstStyle/>
        <a:p>
          <a:endParaRPr lang="en-GB"/>
        </a:p>
      </dgm:t>
    </dgm:pt>
    <dgm:pt modelId="{B3EF90F5-9259-4333-9BFC-187A9C6EE9EC}" type="sibTrans" cxnId="{47298C46-3C4F-45C8-BFA0-368D0AB6C362}">
      <dgm:prSet/>
      <dgm:spPr/>
      <dgm:t>
        <a:bodyPr/>
        <a:lstStyle/>
        <a:p>
          <a:endParaRPr lang="en-GB"/>
        </a:p>
      </dgm:t>
    </dgm:pt>
    <dgm:pt modelId="{A88B9C6B-64F9-4336-9D1A-E5A8F8597EA8}">
      <dgm:prSet custT="1"/>
      <dgm:spPr/>
      <dgm:t>
        <a:bodyPr/>
        <a:lstStyle/>
        <a:p>
          <a:r>
            <a:rPr lang="en-GB" sz="1400" b="1" dirty="0"/>
            <a:t>Children and young people who have displayed sexually harmful behaviour</a:t>
          </a:r>
        </a:p>
      </dgm:t>
    </dgm:pt>
    <dgm:pt modelId="{880992F5-D0A0-4DF4-851D-BDFBBD63D54F}" type="parTrans" cxnId="{9D3FE22E-663B-49CE-8B5D-C66DEE629DEA}">
      <dgm:prSet/>
      <dgm:spPr/>
      <dgm:t>
        <a:bodyPr/>
        <a:lstStyle/>
        <a:p>
          <a:endParaRPr lang="en-GB"/>
        </a:p>
      </dgm:t>
    </dgm:pt>
    <dgm:pt modelId="{294AC99C-27BF-44A2-9F32-E403754E7B6E}" type="sibTrans" cxnId="{9D3FE22E-663B-49CE-8B5D-C66DEE629DEA}">
      <dgm:prSet/>
      <dgm:spPr/>
      <dgm:t>
        <a:bodyPr/>
        <a:lstStyle/>
        <a:p>
          <a:endParaRPr lang="en-GB"/>
        </a:p>
      </dgm:t>
    </dgm:pt>
    <dgm:pt modelId="{5569B32D-CE54-4A05-8886-36FF658E8C5C}">
      <dgm:prSet custT="1"/>
      <dgm:spPr/>
      <dgm:t>
        <a:bodyPr/>
        <a:lstStyle/>
        <a:p>
          <a:r>
            <a:rPr lang="en-GB" sz="1400" b="1" dirty="0"/>
            <a:t>Child sexual abuse, in the context of exploitation</a:t>
          </a:r>
        </a:p>
      </dgm:t>
    </dgm:pt>
    <dgm:pt modelId="{9DCCD95A-FCD6-425D-B676-39B8C866DA55}" type="parTrans" cxnId="{22FED404-D898-4A9E-92A0-D56E8532023F}">
      <dgm:prSet/>
      <dgm:spPr/>
      <dgm:t>
        <a:bodyPr/>
        <a:lstStyle/>
        <a:p>
          <a:endParaRPr lang="en-GB"/>
        </a:p>
      </dgm:t>
    </dgm:pt>
    <dgm:pt modelId="{7366DF64-E13E-454E-BF2B-48209C635C8C}" type="sibTrans" cxnId="{22FED404-D898-4A9E-92A0-D56E8532023F}">
      <dgm:prSet/>
      <dgm:spPr/>
      <dgm:t>
        <a:bodyPr/>
        <a:lstStyle/>
        <a:p>
          <a:endParaRPr lang="en-GB"/>
        </a:p>
      </dgm:t>
    </dgm:pt>
    <dgm:pt modelId="{07FF9F83-EF71-448D-A20D-BC26269A40DC}">
      <dgm:prSet custT="1"/>
      <dgm:spPr/>
      <dgm:t>
        <a:bodyPr/>
        <a:lstStyle/>
        <a:p>
          <a:r>
            <a:rPr lang="en-GB" sz="1400" b="1" dirty="0"/>
            <a:t>Child sexual abuse in an online context</a:t>
          </a:r>
        </a:p>
      </dgm:t>
    </dgm:pt>
    <dgm:pt modelId="{A63054DD-7AF9-410C-8811-78E41094F0BF}" type="parTrans" cxnId="{E6378B0B-E703-4ABB-960B-5DA68C60EB30}">
      <dgm:prSet/>
      <dgm:spPr/>
      <dgm:t>
        <a:bodyPr/>
        <a:lstStyle/>
        <a:p>
          <a:endParaRPr lang="en-GB"/>
        </a:p>
      </dgm:t>
    </dgm:pt>
    <dgm:pt modelId="{B4F0CE9E-808E-4EFC-818E-3B1F3732CDB9}" type="sibTrans" cxnId="{E6378B0B-E703-4ABB-960B-5DA68C60EB30}">
      <dgm:prSet/>
      <dgm:spPr/>
      <dgm:t>
        <a:bodyPr/>
        <a:lstStyle/>
        <a:p>
          <a:endParaRPr lang="en-GB"/>
        </a:p>
      </dgm:t>
    </dgm:pt>
    <dgm:pt modelId="{5FE82F90-EEAE-45C4-94A7-3CB1DFE6DB9C}">
      <dgm:prSet custT="1"/>
      <dgm:spPr/>
      <dgm:t>
        <a:bodyPr/>
        <a:lstStyle/>
        <a:p>
          <a:r>
            <a:rPr lang="en-GB" sz="1400" b="1" dirty="0"/>
            <a:t>Adult females who sexually abuse</a:t>
          </a:r>
        </a:p>
      </dgm:t>
    </dgm:pt>
    <dgm:pt modelId="{7BDCD890-4569-4E0B-8135-9609A4103931}" type="parTrans" cxnId="{31AC2CD8-D268-471A-8E13-FBC0913DF3ED}">
      <dgm:prSet/>
      <dgm:spPr/>
      <dgm:t>
        <a:bodyPr/>
        <a:lstStyle/>
        <a:p>
          <a:endParaRPr lang="en-GB"/>
        </a:p>
      </dgm:t>
    </dgm:pt>
    <dgm:pt modelId="{8E4078DE-EA9B-4D9B-8A19-2FEC76FDA164}" type="sibTrans" cxnId="{31AC2CD8-D268-471A-8E13-FBC0913DF3ED}">
      <dgm:prSet/>
      <dgm:spPr/>
      <dgm:t>
        <a:bodyPr/>
        <a:lstStyle/>
        <a:p>
          <a:endParaRPr lang="en-GB"/>
        </a:p>
      </dgm:t>
    </dgm:pt>
    <dgm:pt modelId="{D759BCF4-8511-490F-A2CD-0ABEB553BAE1}">
      <dgm:prSet custT="1"/>
      <dgm:spPr/>
      <dgm:t>
        <a:bodyPr/>
        <a:lstStyle/>
        <a:p>
          <a:r>
            <a:rPr lang="en-GB" sz="1400" b="1" dirty="0"/>
            <a:t>Working with adult survivors</a:t>
          </a:r>
        </a:p>
      </dgm:t>
    </dgm:pt>
    <dgm:pt modelId="{E7E90D51-06F5-4750-9A60-E14A5E45B998}" type="parTrans" cxnId="{58B5396A-26FA-4DB4-B61B-F900E6B6288A}">
      <dgm:prSet/>
      <dgm:spPr/>
      <dgm:t>
        <a:bodyPr/>
        <a:lstStyle/>
        <a:p>
          <a:endParaRPr lang="en-GB"/>
        </a:p>
      </dgm:t>
    </dgm:pt>
    <dgm:pt modelId="{3632E002-19E9-422F-A995-129CBEC1D7CF}" type="sibTrans" cxnId="{58B5396A-26FA-4DB4-B61B-F900E6B6288A}">
      <dgm:prSet/>
      <dgm:spPr/>
      <dgm:t>
        <a:bodyPr/>
        <a:lstStyle/>
        <a:p>
          <a:endParaRPr lang="en-GB"/>
        </a:p>
      </dgm:t>
    </dgm:pt>
    <dgm:pt modelId="{ECADAB7A-C80F-4958-9A35-350386A40937}">
      <dgm:prSet custT="1"/>
      <dgm:spPr/>
      <dgm:t>
        <a:bodyPr/>
        <a:lstStyle/>
        <a:p>
          <a:r>
            <a:rPr lang="en-GB" sz="1400" b="1" dirty="0"/>
            <a:t>Child wellbeing and the child protection process in child sexual abuse cases</a:t>
          </a:r>
        </a:p>
      </dgm:t>
    </dgm:pt>
    <dgm:pt modelId="{EF7435F2-F2A9-4AAA-8587-29E153C4CAC9}" type="parTrans" cxnId="{4FBD5412-7301-437C-B86A-3832BD4A1BBE}">
      <dgm:prSet/>
      <dgm:spPr/>
      <dgm:t>
        <a:bodyPr/>
        <a:lstStyle/>
        <a:p>
          <a:endParaRPr lang="en-GB"/>
        </a:p>
      </dgm:t>
    </dgm:pt>
    <dgm:pt modelId="{2CA0303E-B7DE-48EF-A5EC-6D2D5F421CC9}" type="sibTrans" cxnId="{4FBD5412-7301-437C-B86A-3832BD4A1BBE}">
      <dgm:prSet/>
      <dgm:spPr/>
      <dgm:t>
        <a:bodyPr/>
        <a:lstStyle/>
        <a:p>
          <a:endParaRPr lang="en-GB"/>
        </a:p>
      </dgm:t>
    </dgm:pt>
    <dgm:pt modelId="{AC58C0D5-AE6D-4F03-9D65-8F7AA94B8E79}">
      <dgm:prSet custT="1"/>
      <dgm:spPr/>
      <dgm:t>
        <a:bodyPr/>
        <a:lstStyle/>
        <a:p>
          <a:pPr algn="ctr"/>
          <a:r>
            <a:rPr lang="en-GB" sz="1400" b="1" dirty="0"/>
            <a:t>Noticing and responding to concerns of child sexual abuse</a:t>
          </a:r>
        </a:p>
      </dgm:t>
    </dgm:pt>
    <dgm:pt modelId="{ABA5B088-D061-4636-ADC0-6F75DA0F81CC}" type="parTrans" cxnId="{C6D5A7A2-2929-4E74-88E2-2D02BB45D68A}">
      <dgm:prSet/>
      <dgm:spPr/>
      <dgm:t>
        <a:bodyPr/>
        <a:lstStyle/>
        <a:p>
          <a:endParaRPr lang="en-GB"/>
        </a:p>
      </dgm:t>
    </dgm:pt>
    <dgm:pt modelId="{1AA66131-2451-4FB5-BD8F-3EA6D4EF7C29}" type="sibTrans" cxnId="{C6D5A7A2-2929-4E74-88E2-2D02BB45D68A}">
      <dgm:prSet/>
      <dgm:spPr/>
      <dgm:t>
        <a:bodyPr/>
        <a:lstStyle/>
        <a:p>
          <a:endParaRPr lang="en-GB"/>
        </a:p>
      </dgm:t>
    </dgm:pt>
    <dgm:pt modelId="{A83FF411-CE6D-43AE-B956-76A074E6A8AD}">
      <dgm:prSet custT="1"/>
      <dgm:spPr/>
      <dgm:t>
        <a:bodyPr/>
        <a:lstStyle/>
        <a:p>
          <a:pPr algn="ctr">
            <a:lnSpc>
              <a:spcPct val="100000"/>
            </a:lnSpc>
            <a:spcAft>
              <a:spcPts val="0"/>
            </a:spcAft>
          </a:pPr>
          <a:r>
            <a:rPr lang="en-GB" sz="1400" b="1" dirty="0"/>
            <a:t>Final half-day consolidation of learning</a:t>
          </a:r>
        </a:p>
        <a:p>
          <a:pPr algn="ctr">
            <a:lnSpc>
              <a:spcPct val="100000"/>
            </a:lnSpc>
            <a:spcAft>
              <a:spcPts val="0"/>
            </a:spcAft>
          </a:pPr>
          <a:r>
            <a:rPr lang="en-GB" sz="1400" b="1" dirty="0"/>
            <a:t>(managers to attend for 2-hours)</a:t>
          </a:r>
        </a:p>
      </dgm:t>
    </dgm:pt>
    <dgm:pt modelId="{B1EF4CC8-8A25-4341-9D3D-B4EE392EA2AC}" type="parTrans" cxnId="{F3FFAB52-8ECB-4098-B3BA-4F9E3C9DCEB0}">
      <dgm:prSet/>
      <dgm:spPr/>
      <dgm:t>
        <a:bodyPr/>
        <a:lstStyle/>
        <a:p>
          <a:endParaRPr lang="en-GB"/>
        </a:p>
      </dgm:t>
    </dgm:pt>
    <dgm:pt modelId="{D1FC57F0-83E2-4924-AC43-8A750E2C0090}" type="sibTrans" cxnId="{F3FFAB52-8ECB-4098-B3BA-4F9E3C9DCEB0}">
      <dgm:prSet/>
      <dgm:spPr/>
      <dgm:t>
        <a:bodyPr/>
        <a:lstStyle/>
        <a:p>
          <a:endParaRPr lang="en-GB"/>
        </a:p>
      </dgm:t>
    </dgm:pt>
    <dgm:pt modelId="{430D7F9A-829A-4C8E-A443-F044657F98DD}" type="pres">
      <dgm:prSet presAssocID="{F912A084-48A3-45DA-BE8D-5F0D6F5892D9}" presName="diagram" presStyleCnt="0">
        <dgm:presLayoutVars>
          <dgm:dir/>
          <dgm:resizeHandles val="exact"/>
        </dgm:presLayoutVars>
      </dgm:prSet>
      <dgm:spPr/>
    </dgm:pt>
    <dgm:pt modelId="{6CE7C422-F2B2-44C9-9A50-E2A690FB1E5D}" type="pres">
      <dgm:prSet presAssocID="{44819325-2172-4DE9-B962-319774A08578}" presName="node" presStyleLbl="node1" presStyleIdx="0" presStyleCnt="12" custScaleY="97851">
        <dgm:presLayoutVars>
          <dgm:bulletEnabled val="1"/>
        </dgm:presLayoutVars>
      </dgm:prSet>
      <dgm:spPr/>
    </dgm:pt>
    <dgm:pt modelId="{5D14FA04-8D00-4E48-A8A9-368B79BE5552}" type="pres">
      <dgm:prSet presAssocID="{F110CC6C-FE26-406F-A6D3-A74079C07A2A}" presName="sibTrans" presStyleCnt="0"/>
      <dgm:spPr/>
    </dgm:pt>
    <dgm:pt modelId="{776BDF9A-B6B9-4934-B64A-9D1D749E92A1}" type="pres">
      <dgm:prSet presAssocID="{D222B7A1-8D18-4C19-99E9-8FABA2DABB3E}" presName="node" presStyleLbl="node1" presStyleIdx="1" presStyleCnt="12" custScaleY="98157">
        <dgm:presLayoutVars>
          <dgm:bulletEnabled val="1"/>
        </dgm:presLayoutVars>
      </dgm:prSet>
      <dgm:spPr/>
    </dgm:pt>
    <dgm:pt modelId="{FED260BD-699E-4ED4-ACE0-07E460382E59}" type="pres">
      <dgm:prSet presAssocID="{05F48CFC-9BE4-4114-8BA8-91F1AF5A1997}" presName="sibTrans" presStyleCnt="0"/>
      <dgm:spPr/>
    </dgm:pt>
    <dgm:pt modelId="{2B912EF8-BAE3-4E2E-A2B5-1B5A181FD5AA}" type="pres">
      <dgm:prSet presAssocID="{AC58C0D5-AE6D-4F03-9D65-8F7AA94B8E79}" presName="node" presStyleLbl="node1" presStyleIdx="2" presStyleCnt="12" custScaleX="108042" custScaleY="94588">
        <dgm:presLayoutVars>
          <dgm:bulletEnabled val="1"/>
        </dgm:presLayoutVars>
      </dgm:prSet>
      <dgm:spPr/>
    </dgm:pt>
    <dgm:pt modelId="{F0752CC3-8311-4228-95B2-171B61A5B138}" type="pres">
      <dgm:prSet presAssocID="{1AA66131-2451-4FB5-BD8F-3EA6D4EF7C29}" presName="sibTrans" presStyleCnt="0"/>
      <dgm:spPr/>
    </dgm:pt>
    <dgm:pt modelId="{DAD0471B-4247-4258-9DBB-517F77E7E060}" type="pres">
      <dgm:prSet presAssocID="{E1D084E3-1525-4A13-9871-903B99527D7E}" presName="node" presStyleLbl="node1" presStyleIdx="3" presStyleCnt="12" custScaleY="94519">
        <dgm:presLayoutVars>
          <dgm:bulletEnabled val="1"/>
        </dgm:presLayoutVars>
      </dgm:prSet>
      <dgm:spPr/>
    </dgm:pt>
    <dgm:pt modelId="{140EE9A6-DC24-4549-B4CE-88C6644F5222}" type="pres">
      <dgm:prSet presAssocID="{FCF8999C-EAF1-441A-BF00-BAE83EAA7E14}" presName="sibTrans" presStyleCnt="0"/>
      <dgm:spPr/>
    </dgm:pt>
    <dgm:pt modelId="{CDECA476-B1CE-489F-A685-9CC04D53D9ED}" type="pres">
      <dgm:prSet presAssocID="{BBF1D734-89EA-4EA6-8C4B-9596DBC56650}" presName="node" presStyleLbl="node1" presStyleIdx="4" presStyleCnt="12" custScaleX="99313" custScaleY="89549" custLinFactNeighborX="-6066">
        <dgm:presLayoutVars>
          <dgm:bulletEnabled val="1"/>
        </dgm:presLayoutVars>
      </dgm:prSet>
      <dgm:spPr/>
    </dgm:pt>
    <dgm:pt modelId="{3CD99782-A390-4D9E-AA08-29DB1F234F16}" type="pres">
      <dgm:prSet presAssocID="{B3EF90F5-9259-4333-9BFC-187A9C6EE9EC}" presName="sibTrans" presStyleCnt="0"/>
      <dgm:spPr/>
    </dgm:pt>
    <dgm:pt modelId="{3FE05A37-359A-4466-B441-6D226DCF3992}" type="pres">
      <dgm:prSet presAssocID="{A88B9C6B-64F9-4336-9D1A-E5A8F8597EA8}" presName="node" presStyleLbl="node1" presStyleIdx="5" presStyleCnt="12" custScaleY="89549" custLinFactNeighborX="-504">
        <dgm:presLayoutVars>
          <dgm:bulletEnabled val="1"/>
        </dgm:presLayoutVars>
      </dgm:prSet>
      <dgm:spPr/>
    </dgm:pt>
    <dgm:pt modelId="{8CDE26CA-C999-44CD-AA2A-FB5D6C87A8B2}" type="pres">
      <dgm:prSet presAssocID="{294AC99C-27BF-44A2-9F32-E403754E7B6E}" presName="sibTrans" presStyleCnt="0"/>
      <dgm:spPr/>
    </dgm:pt>
    <dgm:pt modelId="{5873990D-67C1-4AA6-B12F-D4E48AD05F75}" type="pres">
      <dgm:prSet presAssocID="{5569B32D-CE54-4A05-8886-36FF658E8C5C}" presName="node" presStyleLbl="node1" presStyleIdx="6" presStyleCnt="12" custScaleX="108225" custScaleY="89549" custLinFactNeighborX="2046">
        <dgm:presLayoutVars>
          <dgm:bulletEnabled val="1"/>
        </dgm:presLayoutVars>
      </dgm:prSet>
      <dgm:spPr/>
    </dgm:pt>
    <dgm:pt modelId="{357A8500-EF1E-4DFA-A95D-7F3A3C7099DB}" type="pres">
      <dgm:prSet presAssocID="{7366DF64-E13E-454E-BF2B-48209C635C8C}" presName="sibTrans" presStyleCnt="0"/>
      <dgm:spPr/>
    </dgm:pt>
    <dgm:pt modelId="{11AFE3FA-7768-4EE2-894C-737BD0216F65}" type="pres">
      <dgm:prSet presAssocID="{07FF9F83-EF71-448D-A20D-BC26269A40DC}" presName="node" presStyleLbl="node1" presStyleIdx="7" presStyleCnt="12" custScaleX="103911" custScaleY="89549" custLinFactNeighborX="5058">
        <dgm:presLayoutVars>
          <dgm:bulletEnabled val="1"/>
        </dgm:presLayoutVars>
      </dgm:prSet>
      <dgm:spPr/>
    </dgm:pt>
    <dgm:pt modelId="{7296987F-17DA-4F10-AC35-C25351DD635A}" type="pres">
      <dgm:prSet presAssocID="{B4F0CE9E-808E-4EFC-818E-3B1F3732CDB9}" presName="sibTrans" presStyleCnt="0"/>
      <dgm:spPr/>
    </dgm:pt>
    <dgm:pt modelId="{4B136F95-E185-435B-B0BF-C43F43EE053E}" type="pres">
      <dgm:prSet presAssocID="{5FE82F90-EEAE-45C4-94A7-3CB1DFE6DB9C}" presName="node" presStyleLbl="node1" presStyleIdx="8" presStyleCnt="12" custScaleY="89549" custLinFactNeighborX="-4542">
        <dgm:presLayoutVars>
          <dgm:bulletEnabled val="1"/>
        </dgm:presLayoutVars>
      </dgm:prSet>
      <dgm:spPr/>
    </dgm:pt>
    <dgm:pt modelId="{B8606799-F723-4BC8-B082-C9A73548CC49}" type="pres">
      <dgm:prSet presAssocID="{8E4078DE-EA9B-4D9B-8A19-2FEC76FDA164}" presName="sibTrans" presStyleCnt="0"/>
      <dgm:spPr/>
    </dgm:pt>
    <dgm:pt modelId="{A0CC9E49-E3B5-4833-9C50-5ABA401CB038}" type="pres">
      <dgm:prSet presAssocID="{D759BCF4-8511-490F-A2CD-0ABEB553BAE1}" presName="node" presStyleLbl="node1" presStyleIdx="9" presStyleCnt="12" custScaleY="89549" custLinFactNeighborX="519">
        <dgm:presLayoutVars>
          <dgm:bulletEnabled val="1"/>
        </dgm:presLayoutVars>
      </dgm:prSet>
      <dgm:spPr/>
    </dgm:pt>
    <dgm:pt modelId="{C9209FFA-5FFC-47C7-80EC-2CA881F94C71}" type="pres">
      <dgm:prSet presAssocID="{3632E002-19E9-422F-A995-129CBEC1D7CF}" presName="sibTrans" presStyleCnt="0"/>
      <dgm:spPr/>
    </dgm:pt>
    <dgm:pt modelId="{5874A871-F58B-45E7-99F2-31430CBA15E0}" type="pres">
      <dgm:prSet presAssocID="{ECADAB7A-C80F-4958-9A35-350386A40937}" presName="node" presStyleLbl="node1" presStyleIdx="10" presStyleCnt="12" custScaleX="109245" custScaleY="89549" custLinFactNeighborX="-1028">
        <dgm:presLayoutVars>
          <dgm:bulletEnabled val="1"/>
        </dgm:presLayoutVars>
      </dgm:prSet>
      <dgm:spPr/>
    </dgm:pt>
    <dgm:pt modelId="{DF072D40-E7A3-4C2E-87F9-32F5CDCA4AC0}" type="pres">
      <dgm:prSet presAssocID="{2CA0303E-B7DE-48EF-A5EC-6D2D5F421CC9}" presName="sibTrans" presStyleCnt="0"/>
      <dgm:spPr/>
    </dgm:pt>
    <dgm:pt modelId="{8E350F90-F666-4936-AE3E-0F7711C93EDD}" type="pres">
      <dgm:prSet presAssocID="{A83FF411-CE6D-43AE-B956-76A074E6A8AD}" presName="node" presStyleLbl="node1" presStyleIdx="11" presStyleCnt="12" custScaleX="100000" custScaleY="88538" custLinFactNeighborX="4542">
        <dgm:presLayoutVars>
          <dgm:bulletEnabled val="1"/>
        </dgm:presLayoutVars>
      </dgm:prSet>
      <dgm:spPr/>
    </dgm:pt>
  </dgm:ptLst>
  <dgm:cxnLst>
    <dgm:cxn modelId="{B10BC500-5D30-4EA4-B7E3-E0B3FD529690}" srcId="{F912A084-48A3-45DA-BE8D-5F0D6F5892D9}" destId="{44819325-2172-4DE9-B962-319774A08578}" srcOrd="0" destOrd="0" parTransId="{FBB6C17C-C9E2-486D-AC2A-DA5AFC133938}" sibTransId="{F110CC6C-FE26-406F-A6D3-A74079C07A2A}"/>
    <dgm:cxn modelId="{22FED404-D898-4A9E-92A0-D56E8532023F}" srcId="{F912A084-48A3-45DA-BE8D-5F0D6F5892D9}" destId="{5569B32D-CE54-4A05-8886-36FF658E8C5C}" srcOrd="6" destOrd="0" parTransId="{9DCCD95A-FCD6-425D-B676-39B8C866DA55}" sibTransId="{7366DF64-E13E-454E-BF2B-48209C635C8C}"/>
    <dgm:cxn modelId="{E6378B0B-E703-4ABB-960B-5DA68C60EB30}" srcId="{F912A084-48A3-45DA-BE8D-5F0D6F5892D9}" destId="{07FF9F83-EF71-448D-A20D-BC26269A40DC}" srcOrd="7" destOrd="0" parTransId="{A63054DD-7AF9-410C-8811-78E41094F0BF}" sibTransId="{B4F0CE9E-808E-4EFC-818E-3B1F3732CDB9}"/>
    <dgm:cxn modelId="{FCB6BF0D-EEAB-47B2-B369-F73F682C3129}" type="presOf" srcId="{44819325-2172-4DE9-B962-319774A08578}" destId="{6CE7C422-F2B2-44C9-9A50-E2A690FB1E5D}" srcOrd="0" destOrd="0" presId="urn:microsoft.com/office/officeart/2005/8/layout/default"/>
    <dgm:cxn modelId="{4FBD5412-7301-437C-B86A-3832BD4A1BBE}" srcId="{F912A084-48A3-45DA-BE8D-5F0D6F5892D9}" destId="{ECADAB7A-C80F-4958-9A35-350386A40937}" srcOrd="10" destOrd="0" parTransId="{EF7435F2-F2A9-4AAA-8587-29E153C4CAC9}" sibTransId="{2CA0303E-B7DE-48EF-A5EC-6D2D5F421CC9}"/>
    <dgm:cxn modelId="{EAC76821-B193-4041-9480-3AF3A63210AB}" srcId="{F912A084-48A3-45DA-BE8D-5F0D6F5892D9}" destId="{D222B7A1-8D18-4C19-99E9-8FABA2DABB3E}" srcOrd="1" destOrd="0" parTransId="{EF584C03-5E7C-4468-8249-1CB628A7BE8E}" sibTransId="{05F48CFC-9BE4-4114-8BA8-91F1AF5A1997}"/>
    <dgm:cxn modelId="{9D3FE22E-663B-49CE-8B5D-C66DEE629DEA}" srcId="{F912A084-48A3-45DA-BE8D-5F0D6F5892D9}" destId="{A88B9C6B-64F9-4336-9D1A-E5A8F8597EA8}" srcOrd="5" destOrd="0" parTransId="{880992F5-D0A0-4DF4-851D-BDFBBD63D54F}" sibTransId="{294AC99C-27BF-44A2-9F32-E403754E7B6E}"/>
    <dgm:cxn modelId="{FF6E2B60-116B-4CA2-A128-77AE7DB0DC27}" type="presOf" srcId="{F912A084-48A3-45DA-BE8D-5F0D6F5892D9}" destId="{430D7F9A-829A-4C8E-A443-F044657F98DD}" srcOrd="0" destOrd="0" presId="urn:microsoft.com/office/officeart/2005/8/layout/default"/>
    <dgm:cxn modelId="{777E6742-D192-4FA6-8A82-C24F5AA815F5}" type="presOf" srcId="{5569B32D-CE54-4A05-8886-36FF658E8C5C}" destId="{5873990D-67C1-4AA6-B12F-D4E48AD05F75}" srcOrd="0" destOrd="0" presId="urn:microsoft.com/office/officeart/2005/8/layout/default"/>
    <dgm:cxn modelId="{47298C46-3C4F-45C8-BFA0-368D0AB6C362}" srcId="{F912A084-48A3-45DA-BE8D-5F0D6F5892D9}" destId="{BBF1D734-89EA-4EA6-8C4B-9596DBC56650}" srcOrd="4" destOrd="0" parTransId="{94183D48-D3C5-4277-8AD8-F61B0143081D}" sibTransId="{B3EF90F5-9259-4333-9BFC-187A9C6EE9EC}"/>
    <dgm:cxn modelId="{58B5396A-26FA-4DB4-B61B-F900E6B6288A}" srcId="{F912A084-48A3-45DA-BE8D-5F0D6F5892D9}" destId="{D759BCF4-8511-490F-A2CD-0ABEB553BAE1}" srcOrd="9" destOrd="0" parTransId="{E7E90D51-06F5-4750-9A60-E14A5E45B998}" sibTransId="{3632E002-19E9-422F-A995-129CBEC1D7CF}"/>
    <dgm:cxn modelId="{D38BA971-0EEF-42D1-85C0-116249B1B48A}" type="presOf" srcId="{BBF1D734-89EA-4EA6-8C4B-9596DBC56650}" destId="{CDECA476-B1CE-489F-A685-9CC04D53D9ED}" srcOrd="0" destOrd="0" presId="urn:microsoft.com/office/officeart/2005/8/layout/default"/>
    <dgm:cxn modelId="{F3FFAB52-8ECB-4098-B3BA-4F9E3C9DCEB0}" srcId="{F912A084-48A3-45DA-BE8D-5F0D6F5892D9}" destId="{A83FF411-CE6D-43AE-B956-76A074E6A8AD}" srcOrd="11" destOrd="0" parTransId="{B1EF4CC8-8A25-4341-9D3D-B4EE392EA2AC}" sibTransId="{D1FC57F0-83E2-4924-AC43-8A750E2C0090}"/>
    <dgm:cxn modelId="{2BF93775-D9D9-4ADE-A562-B524EDF3EA0B}" type="presOf" srcId="{D222B7A1-8D18-4C19-99E9-8FABA2DABB3E}" destId="{776BDF9A-B6B9-4934-B64A-9D1D749E92A1}" srcOrd="0" destOrd="0" presId="urn:microsoft.com/office/officeart/2005/8/layout/default"/>
    <dgm:cxn modelId="{A53F5189-05FD-4399-AFE1-11B44BE15618}" type="presOf" srcId="{A83FF411-CE6D-43AE-B956-76A074E6A8AD}" destId="{8E350F90-F666-4936-AE3E-0F7711C93EDD}" srcOrd="0" destOrd="0" presId="urn:microsoft.com/office/officeart/2005/8/layout/default"/>
    <dgm:cxn modelId="{EBBD1190-D2A6-473B-8C29-0C55C3EDD884}" type="presOf" srcId="{D759BCF4-8511-490F-A2CD-0ABEB553BAE1}" destId="{A0CC9E49-E3B5-4833-9C50-5ABA401CB038}" srcOrd="0" destOrd="0" presId="urn:microsoft.com/office/officeart/2005/8/layout/default"/>
    <dgm:cxn modelId="{66936098-CA13-4EE4-A933-0A12CD54094E}" type="presOf" srcId="{ECADAB7A-C80F-4958-9A35-350386A40937}" destId="{5874A871-F58B-45E7-99F2-31430CBA15E0}" srcOrd="0" destOrd="0" presId="urn:microsoft.com/office/officeart/2005/8/layout/default"/>
    <dgm:cxn modelId="{C6D5A7A2-2929-4E74-88E2-2D02BB45D68A}" srcId="{F912A084-48A3-45DA-BE8D-5F0D6F5892D9}" destId="{AC58C0D5-AE6D-4F03-9D65-8F7AA94B8E79}" srcOrd="2" destOrd="0" parTransId="{ABA5B088-D061-4636-ADC0-6F75DA0F81CC}" sibTransId="{1AA66131-2451-4FB5-BD8F-3EA6D4EF7C29}"/>
    <dgm:cxn modelId="{FDC4C1B6-5454-456D-AAD5-AD0269A077B1}" type="presOf" srcId="{5FE82F90-EEAE-45C4-94A7-3CB1DFE6DB9C}" destId="{4B136F95-E185-435B-B0BF-C43F43EE053E}" srcOrd="0" destOrd="0" presId="urn:microsoft.com/office/officeart/2005/8/layout/default"/>
    <dgm:cxn modelId="{32DD10D5-0F24-4068-AB0E-C911F4F4DD65}" type="presOf" srcId="{07FF9F83-EF71-448D-A20D-BC26269A40DC}" destId="{11AFE3FA-7768-4EE2-894C-737BD0216F65}" srcOrd="0" destOrd="0" presId="urn:microsoft.com/office/officeart/2005/8/layout/default"/>
    <dgm:cxn modelId="{31AC2CD8-D268-471A-8E13-FBC0913DF3ED}" srcId="{F912A084-48A3-45DA-BE8D-5F0D6F5892D9}" destId="{5FE82F90-EEAE-45C4-94A7-3CB1DFE6DB9C}" srcOrd="8" destOrd="0" parTransId="{7BDCD890-4569-4E0B-8135-9609A4103931}" sibTransId="{8E4078DE-EA9B-4D9B-8A19-2FEC76FDA164}"/>
    <dgm:cxn modelId="{554EC6E1-5D62-4F00-87C3-3768A091EB15}" type="presOf" srcId="{E1D084E3-1525-4A13-9871-903B99527D7E}" destId="{DAD0471B-4247-4258-9DBB-517F77E7E060}" srcOrd="0" destOrd="0" presId="urn:microsoft.com/office/officeart/2005/8/layout/default"/>
    <dgm:cxn modelId="{9815F4E2-B824-4097-9E3F-21EED0FE83C3}" type="presOf" srcId="{AC58C0D5-AE6D-4F03-9D65-8F7AA94B8E79}" destId="{2B912EF8-BAE3-4E2E-A2B5-1B5A181FD5AA}" srcOrd="0" destOrd="0" presId="urn:microsoft.com/office/officeart/2005/8/layout/default"/>
    <dgm:cxn modelId="{01D346E3-BFCE-47A1-A13D-F04B02B301C1}" srcId="{F912A084-48A3-45DA-BE8D-5F0D6F5892D9}" destId="{E1D084E3-1525-4A13-9871-903B99527D7E}" srcOrd="3" destOrd="0" parTransId="{AEEA20B2-A3A5-4F39-BF42-EDF45B91CFCD}" sibTransId="{FCF8999C-EAF1-441A-BF00-BAE83EAA7E14}"/>
    <dgm:cxn modelId="{A11EB3F2-07F3-45EA-B3EB-386E8334162C}" type="presOf" srcId="{A88B9C6B-64F9-4336-9D1A-E5A8F8597EA8}" destId="{3FE05A37-359A-4466-B441-6D226DCF3992}" srcOrd="0" destOrd="0" presId="urn:microsoft.com/office/officeart/2005/8/layout/default"/>
    <dgm:cxn modelId="{F07E772B-44C4-45FF-88AC-8B5E86721313}" type="presParOf" srcId="{430D7F9A-829A-4C8E-A443-F044657F98DD}" destId="{6CE7C422-F2B2-44C9-9A50-E2A690FB1E5D}" srcOrd="0" destOrd="0" presId="urn:microsoft.com/office/officeart/2005/8/layout/default"/>
    <dgm:cxn modelId="{C8566DF2-606F-4555-835E-AF3670A1FC22}" type="presParOf" srcId="{430D7F9A-829A-4C8E-A443-F044657F98DD}" destId="{5D14FA04-8D00-4E48-A8A9-368B79BE5552}" srcOrd="1" destOrd="0" presId="urn:microsoft.com/office/officeart/2005/8/layout/default"/>
    <dgm:cxn modelId="{DDBE300B-29B8-4A86-A110-582D92FF7728}" type="presParOf" srcId="{430D7F9A-829A-4C8E-A443-F044657F98DD}" destId="{776BDF9A-B6B9-4934-B64A-9D1D749E92A1}" srcOrd="2" destOrd="0" presId="urn:microsoft.com/office/officeart/2005/8/layout/default"/>
    <dgm:cxn modelId="{9857F45F-1465-496C-83AF-D9410F0FF72D}" type="presParOf" srcId="{430D7F9A-829A-4C8E-A443-F044657F98DD}" destId="{FED260BD-699E-4ED4-ACE0-07E460382E59}" srcOrd="3" destOrd="0" presId="urn:microsoft.com/office/officeart/2005/8/layout/default"/>
    <dgm:cxn modelId="{894E2FDA-E707-4ACA-888C-550B72136243}" type="presParOf" srcId="{430D7F9A-829A-4C8E-A443-F044657F98DD}" destId="{2B912EF8-BAE3-4E2E-A2B5-1B5A181FD5AA}" srcOrd="4" destOrd="0" presId="urn:microsoft.com/office/officeart/2005/8/layout/default"/>
    <dgm:cxn modelId="{1C8636BD-0B92-433C-BD85-59465C0836A4}" type="presParOf" srcId="{430D7F9A-829A-4C8E-A443-F044657F98DD}" destId="{F0752CC3-8311-4228-95B2-171B61A5B138}" srcOrd="5" destOrd="0" presId="urn:microsoft.com/office/officeart/2005/8/layout/default"/>
    <dgm:cxn modelId="{793E1523-E2C8-4CBB-8758-F17F2E0A7765}" type="presParOf" srcId="{430D7F9A-829A-4C8E-A443-F044657F98DD}" destId="{DAD0471B-4247-4258-9DBB-517F77E7E060}" srcOrd="6" destOrd="0" presId="urn:microsoft.com/office/officeart/2005/8/layout/default"/>
    <dgm:cxn modelId="{CA182901-9F4B-4FE3-8A24-B7D3C3E1856B}" type="presParOf" srcId="{430D7F9A-829A-4C8E-A443-F044657F98DD}" destId="{140EE9A6-DC24-4549-B4CE-88C6644F5222}" srcOrd="7" destOrd="0" presId="urn:microsoft.com/office/officeart/2005/8/layout/default"/>
    <dgm:cxn modelId="{6F88EB7F-FA38-4EB1-B424-26C738B742C5}" type="presParOf" srcId="{430D7F9A-829A-4C8E-A443-F044657F98DD}" destId="{CDECA476-B1CE-489F-A685-9CC04D53D9ED}" srcOrd="8" destOrd="0" presId="urn:microsoft.com/office/officeart/2005/8/layout/default"/>
    <dgm:cxn modelId="{0127FD5C-AE71-4B07-9D54-426900D6CA55}" type="presParOf" srcId="{430D7F9A-829A-4C8E-A443-F044657F98DD}" destId="{3CD99782-A390-4D9E-AA08-29DB1F234F16}" srcOrd="9" destOrd="0" presId="urn:microsoft.com/office/officeart/2005/8/layout/default"/>
    <dgm:cxn modelId="{D8ADACFC-CF1B-4A44-88B3-9EA4D4F0308A}" type="presParOf" srcId="{430D7F9A-829A-4C8E-A443-F044657F98DD}" destId="{3FE05A37-359A-4466-B441-6D226DCF3992}" srcOrd="10" destOrd="0" presId="urn:microsoft.com/office/officeart/2005/8/layout/default"/>
    <dgm:cxn modelId="{79F2B56F-F435-4BF5-9241-D33735F41B1D}" type="presParOf" srcId="{430D7F9A-829A-4C8E-A443-F044657F98DD}" destId="{8CDE26CA-C999-44CD-AA2A-FB5D6C87A8B2}" srcOrd="11" destOrd="0" presId="urn:microsoft.com/office/officeart/2005/8/layout/default"/>
    <dgm:cxn modelId="{0E7A1B1F-6ADC-4941-9488-E1C1D39E6D19}" type="presParOf" srcId="{430D7F9A-829A-4C8E-A443-F044657F98DD}" destId="{5873990D-67C1-4AA6-B12F-D4E48AD05F75}" srcOrd="12" destOrd="0" presId="urn:microsoft.com/office/officeart/2005/8/layout/default"/>
    <dgm:cxn modelId="{5BFA2785-12CF-47FE-85F3-9AD1601EA543}" type="presParOf" srcId="{430D7F9A-829A-4C8E-A443-F044657F98DD}" destId="{357A8500-EF1E-4DFA-A95D-7F3A3C7099DB}" srcOrd="13" destOrd="0" presId="urn:microsoft.com/office/officeart/2005/8/layout/default"/>
    <dgm:cxn modelId="{F3379165-BCF4-4E46-9DA0-60CC45F20C22}" type="presParOf" srcId="{430D7F9A-829A-4C8E-A443-F044657F98DD}" destId="{11AFE3FA-7768-4EE2-894C-737BD0216F65}" srcOrd="14" destOrd="0" presId="urn:microsoft.com/office/officeart/2005/8/layout/default"/>
    <dgm:cxn modelId="{96C3A26A-8CF8-4767-A6EC-B316F7EAEFE3}" type="presParOf" srcId="{430D7F9A-829A-4C8E-A443-F044657F98DD}" destId="{7296987F-17DA-4F10-AC35-C25351DD635A}" srcOrd="15" destOrd="0" presId="urn:microsoft.com/office/officeart/2005/8/layout/default"/>
    <dgm:cxn modelId="{D34AF9C1-924B-4373-B215-156F58587731}" type="presParOf" srcId="{430D7F9A-829A-4C8E-A443-F044657F98DD}" destId="{4B136F95-E185-435B-B0BF-C43F43EE053E}" srcOrd="16" destOrd="0" presId="urn:microsoft.com/office/officeart/2005/8/layout/default"/>
    <dgm:cxn modelId="{16F1F411-0293-4BF6-BE92-42C3667E4905}" type="presParOf" srcId="{430D7F9A-829A-4C8E-A443-F044657F98DD}" destId="{B8606799-F723-4BC8-B082-C9A73548CC49}" srcOrd="17" destOrd="0" presId="urn:microsoft.com/office/officeart/2005/8/layout/default"/>
    <dgm:cxn modelId="{9F9E2AEC-6303-490B-B239-873B8ABC7CE8}" type="presParOf" srcId="{430D7F9A-829A-4C8E-A443-F044657F98DD}" destId="{A0CC9E49-E3B5-4833-9C50-5ABA401CB038}" srcOrd="18" destOrd="0" presId="urn:microsoft.com/office/officeart/2005/8/layout/default"/>
    <dgm:cxn modelId="{0E1C9ACF-DBFC-4D27-8749-F5921A1262C6}" type="presParOf" srcId="{430D7F9A-829A-4C8E-A443-F044657F98DD}" destId="{C9209FFA-5FFC-47C7-80EC-2CA881F94C71}" srcOrd="19" destOrd="0" presId="urn:microsoft.com/office/officeart/2005/8/layout/default"/>
    <dgm:cxn modelId="{D5151066-2E9C-40EE-80C2-CE9FD23FB2C8}" type="presParOf" srcId="{430D7F9A-829A-4C8E-A443-F044657F98DD}" destId="{5874A871-F58B-45E7-99F2-31430CBA15E0}" srcOrd="20" destOrd="0" presId="urn:microsoft.com/office/officeart/2005/8/layout/default"/>
    <dgm:cxn modelId="{E2B38B42-F675-41C0-91A0-F84B3CB41CE9}" type="presParOf" srcId="{430D7F9A-829A-4C8E-A443-F044657F98DD}" destId="{DF072D40-E7A3-4C2E-87F9-32F5CDCA4AC0}" srcOrd="21" destOrd="0" presId="urn:microsoft.com/office/officeart/2005/8/layout/default"/>
    <dgm:cxn modelId="{787999CB-5369-4B03-A0D0-6EBAD45FA448}" type="presParOf" srcId="{430D7F9A-829A-4C8E-A443-F044657F98DD}" destId="{8E350F90-F666-4936-AE3E-0F7711C93EDD}"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53C2DD7-6D18-456C-AC3B-C4FE038A5525}" type="doc">
      <dgm:prSet loTypeId="urn:microsoft.com/office/officeart/2005/8/layout/vProcess5" loCatId="process" qsTypeId="urn:microsoft.com/office/officeart/2005/8/quickstyle/simple2" qsCatId="simple" csTypeId="urn:microsoft.com/office/officeart/2005/8/colors/colorful2" csCatId="colorful" phldr="1"/>
      <dgm:spPr/>
      <dgm:t>
        <a:bodyPr/>
        <a:lstStyle/>
        <a:p>
          <a:endParaRPr lang="en-US"/>
        </a:p>
      </dgm:t>
    </dgm:pt>
    <dgm:pt modelId="{7189953D-35DC-470F-8353-C6B84B2CCDFD}">
      <dgm:prSet/>
      <dgm:spPr/>
      <dgm:t>
        <a:bodyPr/>
        <a:lstStyle/>
        <a:p>
          <a:r>
            <a:rPr lang="en-GB" b="1" dirty="0"/>
            <a:t>What is it?</a:t>
          </a:r>
          <a:endParaRPr lang="en-US" b="1" dirty="0"/>
        </a:p>
      </dgm:t>
    </dgm:pt>
    <dgm:pt modelId="{72C34657-EB7C-4AAC-9705-179975B20F07}" type="parTrans" cxnId="{EFAD0A70-AFBD-40F2-97A4-2A55B013F33C}">
      <dgm:prSet/>
      <dgm:spPr/>
      <dgm:t>
        <a:bodyPr/>
        <a:lstStyle/>
        <a:p>
          <a:endParaRPr lang="en-US"/>
        </a:p>
      </dgm:t>
    </dgm:pt>
    <dgm:pt modelId="{70A41C67-60C6-4108-8B0B-A27A472B3EB8}" type="sibTrans" cxnId="{EFAD0A70-AFBD-40F2-97A4-2A55B013F33C}">
      <dgm:prSet/>
      <dgm:spPr/>
      <dgm:t>
        <a:bodyPr/>
        <a:lstStyle/>
        <a:p>
          <a:endParaRPr lang="en-US"/>
        </a:p>
      </dgm:t>
    </dgm:pt>
    <dgm:pt modelId="{AA4D9E05-F1DB-4823-9A90-37D33B84EF88}">
      <dgm:prSet/>
      <dgm:spPr/>
      <dgm:t>
        <a:bodyPr/>
        <a:lstStyle/>
        <a:p>
          <a:r>
            <a:rPr lang="en-GB" dirty="0"/>
            <a:t>A focused and dedicated time to explore the emotional impact of the work</a:t>
          </a:r>
          <a:endParaRPr lang="en-US" dirty="0"/>
        </a:p>
      </dgm:t>
    </dgm:pt>
    <dgm:pt modelId="{9CFF9AF2-638B-4B14-A910-14D7BA9875FE}" type="parTrans" cxnId="{CAE8D0B6-DCAC-4ABC-B682-5ED066E31D2E}">
      <dgm:prSet/>
      <dgm:spPr/>
      <dgm:t>
        <a:bodyPr/>
        <a:lstStyle/>
        <a:p>
          <a:endParaRPr lang="en-US"/>
        </a:p>
      </dgm:t>
    </dgm:pt>
    <dgm:pt modelId="{B77A0F82-0848-4253-AA6E-6373DD0F09A8}" type="sibTrans" cxnId="{CAE8D0B6-DCAC-4ABC-B682-5ED066E31D2E}">
      <dgm:prSet/>
      <dgm:spPr/>
      <dgm:t>
        <a:bodyPr/>
        <a:lstStyle/>
        <a:p>
          <a:endParaRPr lang="en-US"/>
        </a:p>
      </dgm:t>
    </dgm:pt>
    <dgm:pt modelId="{1EED32EB-ACFF-43D2-9290-E3461D1CDA59}">
      <dgm:prSet/>
      <dgm:spPr/>
      <dgm:t>
        <a:bodyPr/>
        <a:lstStyle/>
        <a:p>
          <a:r>
            <a:rPr lang="en-GB" dirty="0"/>
            <a:t>An opportunity to consider the assumptions and biases that may be driving practice and decision making</a:t>
          </a:r>
          <a:endParaRPr lang="en-US" dirty="0"/>
        </a:p>
      </dgm:t>
    </dgm:pt>
    <dgm:pt modelId="{A07426F8-9ED1-4FA1-A61D-9E5489460C86}" type="parTrans" cxnId="{96AD2EAF-08B9-46C9-929A-36CF9A79A50F}">
      <dgm:prSet/>
      <dgm:spPr/>
      <dgm:t>
        <a:bodyPr/>
        <a:lstStyle/>
        <a:p>
          <a:endParaRPr lang="en-US"/>
        </a:p>
      </dgm:t>
    </dgm:pt>
    <dgm:pt modelId="{E135D03F-3C40-4445-9167-3C6F2349CDB0}" type="sibTrans" cxnId="{96AD2EAF-08B9-46C9-929A-36CF9A79A50F}">
      <dgm:prSet/>
      <dgm:spPr/>
      <dgm:t>
        <a:bodyPr/>
        <a:lstStyle/>
        <a:p>
          <a:endParaRPr lang="en-US"/>
        </a:p>
      </dgm:t>
    </dgm:pt>
    <dgm:pt modelId="{3D65D4B8-3443-4823-8B0E-2B261BFCF3C0}">
      <dgm:prSet/>
      <dgm:spPr/>
      <dgm:t>
        <a:bodyPr/>
        <a:lstStyle/>
        <a:p>
          <a:r>
            <a:rPr lang="en-GB" dirty="0"/>
            <a:t>A facilitated learning experience which promotes critical reflection and analytical thinking</a:t>
          </a:r>
          <a:endParaRPr lang="en-US" dirty="0"/>
        </a:p>
      </dgm:t>
    </dgm:pt>
    <dgm:pt modelId="{9A441CAD-7E80-4EAE-838A-41112EDA35B7}" type="parTrans" cxnId="{8403EB16-E6B7-43DC-9A9D-DE7B9D12094A}">
      <dgm:prSet/>
      <dgm:spPr/>
      <dgm:t>
        <a:bodyPr/>
        <a:lstStyle/>
        <a:p>
          <a:endParaRPr lang="en-US"/>
        </a:p>
      </dgm:t>
    </dgm:pt>
    <dgm:pt modelId="{965E2370-8E40-461C-BDB3-5DAB12BCED38}" type="sibTrans" cxnId="{8403EB16-E6B7-43DC-9A9D-DE7B9D12094A}">
      <dgm:prSet/>
      <dgm:spPr/>
      <dgm:t>
        <a:bodyPr/>
        <a:lstStyle/>
        <a:p>
          <a:endParaRPr lang="en-US"/>
        </a:p>
      </dgm:t>
    </dgm:pt>
    <dgm:pt modelId="{CC6C6B6E-CC82-4B86-ADA0-B29B68358B00}">
      <dgm:prSet/>
      <dgm:spPr/>
      <dgm:t>
        <a:bodyPr/>
        <a:lstStyle/>
        <a:p>
          <a:r>
            <a:rPr lang="en-GB" dirty="0"/>
            <a:t>A safe space within which to step back from the situation and explore what may be happening here</a:t>
          </a:r>
          <a:endParaRPr lang="en-US" dirty="0"/>
        </a:p>
      </dgm:t>
    </dgm:pt>
    <dgm:pt modelId="{CAD8B5ED-8F37-4B8F-902A-B1FAAEA184EA}" type="parTrans" cxnId="{072B7F8D-D5FB-470A-A121-F2740CB7BF65}">
      <dgm:prSet/>
      <dgm:spPr/>
      <dgm:t>
        <a:bodyPr/>
        <a:lstStyle/>
        <a:p>
          <a:endParaRPr lang="en-US"/>
        </a:p>
      </dgm:t>
    </dgm:pt>
    <dgm:pt modelId="{4C6D1760-AF04-4B43-9199-D257CEB8FE60}" type="sibTrans" cxnId="{072B7F8D-D5FB-470A-A121-F2740CB7BF65}">
      <dgm:prSet/>
      <dgm:spPr/>
      <dgm:t>
        <a:bodyPr/>
        <a:lstStyle/>
        <a:p>
          <a:endParaRPr lang="en-US"/>
        </a:p>
      </dgm:t>
    </dgm:pt>
    <dgm:pt modelId="{E58CF091-91F2-4D09-A47D-306336CD36B5}" type="pres">
      <dgm:prSet presAssocID="{B53C2DD7-6D18-456C-AC3B-C4FE038A5525}" presName="outerComposite" presStyleCnt="0">
        <dgm:presLayoutVars>
          <dgm:chMax val="5"/>
          <dgm:dir/>
          <dgm:resizeHandles val="exact"/>
        </dgm:presLayoutVars>
      </dgm:prSet>
      <dgm:spPr/>
    </dgm:pt>
    <dgm:pt modelId="{136886FC-2225-44E3-975F-CD5F2AE82F2C}" type="pres">
      <dgm:prSet presAssocID="{B53C2DD7-6D18-456C-AC3B-C4FE038A5525}" presName="dummyMaxCanvas" presStyleCnt="0">
        <dgm:presLayoutVars/>
      </dgm:prSet>
      <dgm:spPr/>
    </dgm:pt>
    <dgm:pt modelId="{A9DF871B-15D8-43A0-8CB0-CF7B30285731}" type="pres">
      <dgm:prSet presAssocID="{B53C2DD7-6D18-456C-AC3B-C4FE038A5525}" presName="FiveNodes_1" presStyleLbl="node1" presStyleIdx="0" presStyleCnt="5" custLinFactNeighborY="-1589">
        <dgm:presLayoutVars>
          <dgm:bulletEnabled val="1"/>
        </dgm:presLayoutVars>
      </dgm:prSet>
      <dgm:spPr/>
    </dgm:pt>
    <dgm:pt modelId="{F7721B64-F584-4742-A775-F81942702308}" type="pres">
      <dgm:prSet presAssocID="{B53C2DD7-6D18-456C-AC3B-C4FE038A5525}" presName="FiveNodes_2" presStyleLbl="node1" presStyleIdx="1" presStyleCnt="5" custScaleY="90909">
        <dgm:presLayoutVars>
          <dgm:bulletEnabled val="1"/>
        </dgm:presLayoutVars>
      </dgm:prSet>
      <dgm:spPr/>
    </dgm:pt>
    <dgm:pt modelId="{CDEE2FAF-486D-4C9B-B6D9-3CBCA62B6B3C}" type="pres">
      <dgm:prSet presAssocID="{B53C2DD7-6D18-456C-AC3B-C4FE038A5525}" presName="FiveNodes_3" presStyleLbl="node1" presStyleIdx="2" presStyleCnt="5">
        <dgm:presLayoutVars>
          <dgm:bulletEnabled val="1"/>
        </dgm:presLayoutVars>
      </dgm:prSet>
      <dgm:spPr/>
    </dgm:pt>
    <dgm:pt modelId="{1EB86126-1A19-4E26-9B13-C67B70E22A9F}" type="pres">
      <dgm:prSet presAssocID="{B53C2DD7-6D18-456C-AC3B-C4FE038A5525}" presName="FiveNodes_4" presStyleLbl="node1" presStyleIdx="3" presStyleCnt="5">
        <dgm:presLayoutVars>
          <dgm:bulletEnabled val="1"/>
        </dgm:presLayoutVars>
      </dgm:prSet>
      <dgm:spPr/>
    </dgm:pt>
    <dgm:pt modelId="{9B16C237-1858-4013-BBAF-AA97478B4419}" type="pres">
      <dgm:prSet presAssocID="{B53C2DD7-6D18-456C-AC3B-C4FE038A5525}" presName="FiveNodes_5" presStyleLbl="node1" presStyleIdx="4" presStyleCnt="5">
        <dgm:presLayoutVars>
          <dgm:bulletEnabled val="1"/>
        </dgm:presLayoutVars>
      </dgm:prSet>
      <dgm:spPr/>
    </dgm:pt>
    <dgm:pt modelId="{D75AD4B2-2003-4C6F-859A-A37269BC5ACB}" type="pres">
      <dgm:prSet presAssocID="{B53C2DD7-6D18-456C-AC3B-C4FE038A5525}" presName="FiveConn_1-2" presStyleLbl="fgAccFollowNode1" presStyleIdx="0" presStyleCnt="4">
        <dgm:presLayoutVars>
          <dgm:bulletEnabled val="1"/>
        </dgm:presLayoutVars>
      </dgm:prSet>
      <dgm:spPr/>
    </dgm:pt>
    <dgm:pt modelId="{B1B76FDC-14EE-4CED-969C-5E6A45FA4ED0}" type="pres">
      <dgm:prSet presAssocID="{B53C2DD7-6D18-456C-AC3B-C4FE038A5525}" presName="FiveConn_2-3" presStyleLbl="fgAccFollowNode1" presStyleIdx="1" presStyleCnt="4">
        <dgm:presLayoutVars>
          <dgm:bulletEnabled val="1"/>
        </dgm:presLayoutVars>
      </dgm:prSet>
      <dgm:spPr/>
    </dgm:pt>
    <dgm:pt modelId="{2DA20EE3-BF8B-4694-95C8-3847D6200C5B}" type="pres">
      <dgm:prSet presAssocID="{B53C2DD7-6D18-456C-AC3B-C4FE038A5525}" presName="FiveConn_3-4" presStyleLbl="fgAccFollowNode1" presStyleIdx="2" presStyleCnt="4">
        <dgm:presLayoutVars>
          <dgm:bulletEnabled val="1"/>
        </dgm:presLayoutVars>
      </dgm:prSet>
      <dgm:spPr/>
    </dgm:pt>
    <dgm:pt modelId="{2ACEF975-AE2F-4D2B-9005-A3E6AF2ABF67}" type="pres">
      <dgm:prSet presAssocID="{B53C2DD7-6D18-456C-AC3B-C4FE038A5525}" presName="FiveConn_4-5" presStyleLbl="fgAccFollowNode1" presStyleIdx="3" presStyleCnt="4">
        <dgm:presLayoutVars>
          <dgm:bulletEnabled val="1"/>
        </dgm:presLayoutVars>
      </dgm:prSet>
      <dgm:spPr/>
    </dgm:pt>
    <dgm:pt modelId="{88B0FB83-1354-44B5-A3CB-DD1B0D7729C8}" type="pres">
      <dgm:prSet presAssocID="{B53C2DD7-6D18-456C-AC3B-C4FE038A5525}" presName="FiveNodes_1_text" presStyleLbl="node1" presStyleIdx="4" presStyleCnt="5">
        <dgm:presLayoutVars>
          <dgm:bulletEnabled val="1"/>
        </dgm:presLayoutVars>
      </dgm:prSet>
      <dgm:spPr/>
    </dgm:pt>
    <dgm:pt modelId="{7723050E-FEBA-470C-9525-ACA05102D838}" type="pres">
      <dgm:prSet presAssocID="{B53C2DD7-6D18-456C-AC3B-C4FE038A5525}" presName="FiveNodes_2_text" presStyleLbl="node1" presStyleIdx="4" presStyleCnt="5">
        <dgm:presLayoutVars>
          <dgm:bulletEnabled val="1"/>
        </dgm:presLayoutVars>
      </dgm:prSet>
      <dgm:spPr/>
    </dgm:pt>
    <dgm:pt modelId="{35537295-6706-4920-BF70-3642D0F5CDAE}" type="pres">
      <dgm:prSet presAssocID="{B53C2DD7-6D18-456C-AC3B-C4FE038A5525}" presName="FiveNodes_3_text" presStyleLbl="node1" presStyleIdx="4" presStyleCnt="5">
        <dgm:presLayoutVars>
          <dgm:bulletEnabled val="1"/>
        </dgm:presLayoutVars>
      </dgm:prSet>
      <dgm:spPr/>
    </dgm:pt>
    <dgm:pt modelId="{1A0204D6-6C21-448E-AB00-E61559D38FA2}" type="pres">
      <dgm:prSet presAssocID="{B53C2DD7-6D18-456C-AC3B-C4FE038A5525}" presName="FiveNodes_4_text" presStyleLbl="node1" presStyleIdx="4" presStyleCnt="5">
        <dgm:presLayoutVars>
          <dgm:bulletEnabled val="1"/>
        </dgm:presLayoutVars>
      </dgm:prSet>
      <dgm:spPr/>
    </dgm:pt>
    <dgm:pt modelId="{05091892-3662-424B-B803-C24C655E8271}" type="pres">
      <dgm:prSet presAssocID="{B53C2DD7-6D18-456C-AC3B-C4FE038A5525}" presName="FiveNodes_5_text" presStyleLbl="node1" presStyleIdx="4" presStyleCnt="5">
        <dgm:presLayoutVars>
          <dgm:bulletEnabled val="1"/>
        </dgm:presLayoutVars>
      </dgm:prSet>
      <dgm:spPr/>
    </dgm:pt>
  </dgm:ptLst>
  <dgm:cxnLst>
    <dgm:cxn modelId="{8403EB16-E6B7-43DC-9A9D-DE7B9D12094A}" srcId="{B53C2DD7-6D18-456C-AC3B-C4FE038A5525}" destId="{3D65D4B8-3443-4823-8B0E-2B261BFCF3C0}" srcOrd="3" destOrd="0" parTransId="{9A441CAD-7E80-4EAE-838A-41112EDA35B7}" sibTransId="{965E2370-8E40-461C-BDB3-5DAB12BCED38}"/>
    <dgm:cxn modelId="{908C4019-B19B-46ED-970F-89271F353469}" type="presOf" srcId="{CC6C6B6E-CC82-4B86-ADA0-B29B68358B00}" destId="{9B16C237-1858-4013-BBAF-AA97478B4419}" srcOrd="0" destOrd="0" presId="urn:microsoft.com/office/officeart/2005/8/layout/vProcess5"/>
    <dgm:cxn modelId="{A13C0430-71E3-46FC-B10D-C7AD395CFDEB}" type="presOf" srcId="{70A41C67-60C6-4108-8B0B-A27A472B3EB8}" destId="{D75AD4B2-2003-4C6F-859A-A37269BC5ACB}" srcOrd="0" destOrd="0" presId="urn:microsoft.com/office/officeart/2005/8/layout/vProcess5"/>
    <dgm:cxn modelId="{50A4463A-4A48-4D43-90B9-B720C20CD76F}" type="presOf" srcId="{1EED32EB-ACFF-43D2-9290-E3461D1CDA59}" destId="{CDEE2FAF-486D-4C9B-B6D9-3CBCA62B6B3C}" srcOrd="0" destOrd="0" presId="urn:microsoft.com/office/officeart/2005/8/layout/vProcess5"/>
    <dgm:cxn modelId="{1C278442-3BC7-4537-9FC3-F0E74D197B87}" type="presOf" srcId="{3D65D4B8-3443-4823-8B0E-2B261BFCF3C0}" destId="{1A0204D6-6C21-448E-AB00-E61559D38FA2}" srcOrd="1" destOrd="0" presId="urn:microsoft.com/office/officeart/2005/8/layout/vProcess5"/>
    <dgm:cxn modelId="{04ED816E-99E3-4F20-AFCC-73CFB7FB7B73}" type="presOf" srcId="{CC6C6B6E-CC82-4B86-ADA0-B29B68358B00}" destId="{05091892-3662-424B-B803-C24C655E8271}" srcOrd="1" destOrd="0" presId="urn:microsoft.com/office/officeart/2005/8/layout/vProcess5"/>
    <dgm:cxn modelId="{EFAD0A70-AFBD-40F2-97A4-2A55B013F33C}" srcId="{B53C2DD7-6D18-456C-AC3B-C4FE038A5525}" destId="{7189953D-35DC-470F-8353-C6B84B2CCDFD}" srcOrd="0" destOrd="0" parTransId="{72C34657-EB7C-4AAC-9705-179975B20F07}" sibTransId="{70A41C67-60C6-4108-8B0B-A27A472B3EB8}"/>
    <dgm:cxn modelId="{072B7F8D-D5FB-470A-A121-F2740CB7BF65}" srcId="{B53C2DD7-6D18-456C-AC3B-C4FE038A5525}" destId="{CC6C6B6E-CC82-4B86-ADA0-B29B68358B00}" srcOrd="4" destOrd="0" parTransId="{CAD8B5ED-8F37-4B8F-902A-B1FAAEA184EA}" sibTransId="{4C6D1760-AF04-4B43-9199-D257CEB8FE60}"/>
    <dgm:cxn modelId="{991CAB95-92AA-4FE4-9106-0AF6F4B00C3D}" type="presOf" srcId="{1EED32EB-ACFF-43D2-9290-E3461D1CDA59}" destId="{35537295-6706-4920-BF70-3642D0F5CDAE}" srcOrd="1" destOrd="0" presId="urn:microsoft.com/office/officeart/2005/8/layout/vProcess5"/>
    <dgm:cxn modelId="{9C8DA8A3-F7FF-48EB-86B1-DE3CE0219EE2}" type="presOf" srcId="{B53C2DD7-6D18-456C-AC3B-C4FE038A5525}" destId="{E58CF091-91F2-4D09-A47D-306336CD36B5}" srcOrd="0" destOrd="0" presId="urn:microsoft.com/office/officeart/2005/8/layout/vProcess5"/>
    <dgm:cxn modelId="{96AD2EAF-08B9-46C9-929A-36CF9A79A50F}" srcId="{B53C2DD7-6D18-456C-AC3B-C4FE038A5525}" destId="{1EED32EB-ACFF-43D2-9290-E3461D1CDA59}" srcOrd="2" destOrd="0" parTransId="{A07426F8-9ED1-4FA1-A61D-9E5489460C86}" sibTransId="{E135D03F-3C40-4445-9167-3C6F2349CDB0}"/>
    <dgm:cxn modelId="{CAE8D0B6-DCAC-4ABC-B682-5ED066E31D2E}" srcId="{B53C2DD7-6D18-456C-AC3B-C4FE038A5525}" destId="{AA4D9E05-F1DB-4823-9A90-37D33B84EF88}" srcOrd="1" destOrd="0" parTransId="{9CFF9AF2-638B-4B14-A910-14D7BA9875FE}" sibTransId="{B77A0F82-0848-4253-AA6E-6373DD0F09A8}"/>
    <dgm:cxn modelId="{9EAF53C8-1559-4752-8C06-8FF43602D909}" type="presOf" srcId="{B77A0F82-0848-4253-AA6E-6373DD0F09A8}" destId="{B1B76FDC-14EE-4CED-969C-5E6A45FA4ED0}" srcOrd="0" destOrd="0" presId="urn:microsoft.com/office/officeart/2005/8/layout/vProcess5"/>
    <dgm:cxn modelId="{2E4E04CA-E5F3-448B-A90F-952892C4217C}" type="presOf" srcId="{E135D03F-3C40-4445-9167-3C6F2349CDB0}" destId="{2DA20EE3-BF8B-4694-95C8-3847D6200C5B}" srcOrd="0" destOrd="0" presId="urn:microsoft.com/office/officeart/2005/8/layout/vProcess5"/>
    <dgm:cxn modelId="{BAA948CF-CC0E-4104-9299-BF2560DE0C00}" type="presOf" srcId="{7189953D-35DC-470F-8353-C6B84B2CCDFD}" destId="{A9DF871B-15D8-43A0-8CB0-CF7B30285731}" srcOrd="0" destOrd="0" presId="urn:microsoft.com/office/officeart/2005/8/layout/vProcess5"/>
    <dgm:cxn modelId="{2840E0E3-955C-4511-B144-76840614F67D}" type="presOf" srcId="{AA4D9E05-F1DB-4823-9A90-37D33B84EF88}" destId="{F7721B64-F584-4742-A775-F81942702308}" srcOrd="0" destOrd="0" presId="urn:microsoft.com/office/officeart/2005/8/layout/vProcess5"/>
    <dgm:cxn modelId="{456B48E7-5B7E-4B6F-B105-D962C853E250}" type="presOf" srcId="{7189953D-35DC-470F-8353-C6B84B2CCDFD}" destId="{88B0FB83-1354-44B5-A3CB-DD1B0D7729C8}" srcOrd="1" destOrd="0" presId="urn:microsoft.com/office/officeart/2005/8/layout/vProcess5"/>
    <dgm:cxn modelId="{8E6190E8-ADEF-423F-B479-574FFAC65A60}" type="presOf" srcId="{965E2370-8E40-461C-BDB3-5DAB12BCED38}" destId="{2ACEF975-AE2F-4D2B-9005-A3E6AF2ABF67}" srcOrd="0" destOrd="0" presId="urn:microsoft.com/office/officeart/2005/8/layout/vProcess5"/>
    <dgm:cxn modelId="{8123BFEB-1429-4FC4-B7F5-247D9F905D7A}" type="presOf" srcId="{AA4D9E05-F1DB-4823-9A90-37D33B84EF88}" destId="{7723050E-FEBA-470C-9525-ACA05102D838}" srcOrd="1" destOrd="0" presId="urn:microsoft.com/office/officeart/2005/8/layout/vProcess5"/>
    <dgm:cxn modelId="{4681A5EC-22FB-4639-A67D-49E19D8AB3CF}" type="presOf" srcId="{3D65D4B8-3443-4823-8B0E-2B261BFCF3C0}" destId="{1EB86126-1A19-4E26-9B13-C67B70E22A9F}" srcOrd="0" destOrd="0" presId="urn:microsoft.com/office/officeart/2005/8/layout/vProcess5"/>
    <dgm:cxn modelId="{DAFAEC67-EFFF-4A99-BE7C-DF8057356888}" type="presParOf" srcId="{E58CF091-91F2-4D09-A47D-306336CD36B5}" destId="{136886FC-2225-44E3-975F-CD5F2AE82F2C}" srcOrd="0" destOrd="0" presId="urn:microsoft.com/office/officeart/2005/8/layout/vProcess5"/>
    <dgm:cxn modelId="{837E9875-767C-4C46-B13E-1F655CAB1D7B}" type="presParOf" srcId="{E58CF091-91F2-4D09-A47D-306336CD36B5}" destId="{A9DF871B-15D8-43A0-8CB0-CF7B30285731}" srcOrd="1" destOrd="0" presId="urn:microsoft.com/office/officeart/2005/8/layout/vProcess5"/>
    <dgm:cxn modelId="{80403EFE-2380-48BC-9C07-CEFBA2C0CE0C}" type="presParOf" srcId="{E58CF091-91F2-4D09-A47D-306336CD36B5}" destId="{F7721B64-F584-4742-A775-F81942702308}" srcOrd="2" destOrd="0" presId="urn:microsoft.com/office/officeart/2005/8/layout/vProcess5"/>
    <dgm:cxn modelId="{02FC5C85-0B23-4806-BBC9-F23F4FB1C467}" type="presParOf" srcId="{E58CF091-91F2-4D09-A47D-306336CD36B5}" destId="{CDEE2FAF-486D-4C9B-B6D9-3CBCA62B6B3C}" srcOrd="3" destOrd="0" presId="urn:microsoft.com/office/officeart/2005/8/layout/vProcess5"/>
    <dgm:cxn modelId="{DAE507B9-52B0-48A1-B904-89332F64DF07}" type="presParOf" srcId="{E58CF091-91F2-4D09-A47D-306336CD36B5}" destId="{1EB86126-1A19-4E26-9B13-C67B70E22A9F}" srcOrd="4" destOrd="0" presId="urn:microsoft.com/office/officeart/2005/8/layout/vProcess5"/>
    <dgm:cxn modelId="{10F45264-A701-4AD8-B292-EE3747731D23}" type="presParOf" srcId="{E58CF091-91F2-4D09-A47D-306336CD36B5}" destId="{9B16C237-1858-4013-BBAF-AA97478B4419}" srcOrd="5" destOrd="0" presId="urn:microsoft.com/office/officeart/2005/8/layout/vProcess5"/>
    <dgm:cxn modelId="{42073784-D293-47F9-8DBC-F95A6398F4E5}" type="presParOf" srcId="{E58CF091-91F2-4D09-A47D-306336CD36B5}" destId="{D75AD4B2-2003-4C6F-859A-A37269BC5ACB}" srcOrd="6" destOrd="0" presId="urn:microsoft.com/office/officeart/2005/8/layout/vProcess5"/>
    <dgm:cxn modelId="{C3198865-125E-40C6-A246-81E799FDCD08}" type="presParOf" srcId="{E58CF091-91F2-4D09-A47D-306336CD36B5}" destId="{B1B76FDC-14EE-4CED-969C-5E6A45FA4ED0}" srcOrd="7" destOrd="0" presId="urn:microsoft.com/office/officeart/2005/8/layout/vProcess5"/>
    <dgm:cxn modelId="{3CA82189-8A7C-4191-8089-C75D13705AF7}" type="presParOf" srcId="{E58CF091-91F2-4D09-A47D-306336CD36B5}" destId="{2DA20EE3-BF8B-4694-95C8-3847D6200C5B}" srcOrd="8" destOrd="0" presId="urn:microsoft.com/office/officeart/2005/8/layout/vProcess5"/>
    <dgm:cxn modelId="{79272567-96EC-43B6-BCA2-5334FFC0D9CE}" type="presParOf" srcId="{E58CF091-91F2-4D09-A47D-306336CD36B5}" destId="{2ACEF975-AE2F-4D2B-9005-A3E6AF2ABF67}" srcOrd="9" destOrd="0" presId="urn:microsoft.com/office/officeart/2005/8/layout/vProcess5"/>
    <dgm:cxn modelId="{5F768417-AF9F-4C83-A948-6259A6198AB6}" type="presParOf" srcId="{E58CF091-91F2-4D09-A47D-306336CD36B5}" destId="{88B0FB83-1354-44B5-A3CB-DD1B0D7729C8}" srcOrd="10" destOrd="0" presId="urn:microsoft.com/office/officeart/2005/8/layout/vProcess5"/>
    <dgm:cxn modelId="{336F1CB6-B359-4EF9-99F2-3492C8E89A82}" type="presParOf" srcId="{E58CF091-91F2-4D09-A47D-306336CD36B5}" destId="{7723050E-FEBA-470C-9525-ACA05102D838}" srcOrd="11" destOrd="0" presId="urn:microsoft.com/office/officeart/2005/8/layout/vProcess5"/>
    <dgm:cxn modelId="{44C1141A-431C-4C4A-A87D-43E7758B8905}" type="presParOf" srcId="{E58CF091-91F2-4D09-A47D-306336CD36B5}" destId="{35537295-6706-4920-BF70-3642D0F5CDAE}" srcOrd="12" destOrd="0" presId="urn:microsoft.com/office/officeart/2005/8/layout/vProcess5"/>
    <dgm:cxn modelId="{31D72FF2-253A-4A76-8A5A-1270D3D14BD1}" type="presParOf" srcId="{E58CF091-91F2-4D09-A47D-306336CD36B5}" destId="{1A0204D6-6C21-448E-AB00-E61559D38FA2}" srcOrd="13" destOrd="0" presId="urn:microsoft.com/office/officeart/2005/8/layout/vProcess5"/>
    <dgm:cxn modelId="{3E5175F9-0610-4A24-9BE4-3CEF6ECF840C}" type="presParOf" srcId="{E58CF091-91F2-4D09-A47D-306336CD36B5}" destId="{05091892-3662-424B-B803-C24C655E8271}"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912A084-48A3-45DA-BE8D-5F0D6F5892D9}" type="doc">
      <dgm:prSet loTypeId="urn:microsoft.com/office/officeart/2005/8/layout/default" loCatId="list" qsTypeId="urn:microsoft.com/office/officeart/2005/8/quickstyle/simple5" qsCatId="simple" csTypeId="urn:microsoft.com/office/officeart/2005/8/colors/colorful2" csCatId="colorful" phldr="1"/>
      <dgm:spPr/>
      <dgm:t>
        <a:bodyPr/>
        <a:lstStyle/>
        <a:p>
          <a:endParaRPr lang="en-GB"/>
        </a:p>
      </dgm:t>
    </dgm:pt>
    <dgm:pt modelId="{44819325-2172-4DE9-B962-319774A08578}">
      <dgm:prSet/>
      <dgm:spPr/>
      <dgm:t>
        <a:bodyPr/>
        <a:lstStyle/>
        <a:p>
          <a:pPr marL="0" marR="0" lvl="0" indent="0" defTabSz="914400" rtl="0" eaLnBrk="1" fontAlgn="auto" latinLnBrk="0" hangingPunct="1">
            <a:spcBef>
              <a:spcPts val="0"/>
            </a:spcBef>
            <a:spcAft>
              <a:spcPts val="0"/>
            </a:spcAft>
            <a:buClrTx/>
            <a:buSzTx/>
            <a:buFontTx/>
            <a:buNone/>
            <a:tabLst/>
            <a:defRPr/>
          </a:pPr>
          <a:r>
            <a:rPr lang="en-GB" b="1"/>
            <a:t>Suspend judgments, assumptions and</a:t>
          </a:r>
        </a:p>
        <a:p>
          <a:pPr marL="0" marR="0" lvl="0" indent="0" defTabSz="914400" rtl="0" eaLnBrk="1" fontAlgn="auto" latinLnBrk="0" hangingPunct="1">
            <a:spcBef>
              <a:spcPts val="0"/>
            </a:spcBef>
            <a:spcAft>
              <a:spcPts val="0"/>
            </a:spcAft>
            <a:buClrTx/>
            <a:buSzTx/>
            <a:buFontTx/>
            <a:buNone/>
            <a:tabLst/>
            <a:defRPr/>
          </a:pPr>
          <a:r>
            <a:rPr lang="en-GB" b="1"/>
            <a:t>certainties – </a:t>
          </a:r>
          <a:r>
            <a:rPr lang="en-GB"/>
            <a:t>none of us knows it all, or what is right or wrong </a:t>
          </a:r>
          <a:endParaRPr lang="en-GB" b="1"/>
        </a:p>
      </dgm:t>
    </dgm:pt>
    <dgm:pt modelId="{FBB6C17C-C9E2-486D-AC2A-DA5AFC133938}" type="parTrans" cxnId="{B10BC500-5D30-4EA4-B7E3-E0B3FD529690}">
      <dgm:prSet/>
      <dgm:spPr/>
      <dgm:t>
        <a:bodyPr/>
        <a:lstStyle/>
        <a:p>
          <a:endParaRPr lang="en-GB"/>
        </a:p>
      </dgm:t>
    </dgm:pt>
    <dgm:pt modelId="{F110CC6C-FE26-406F-A6D3-A74079C07A2A}" type="sibTrans" cxnId="{B10BC500-5D30-4EA4-B7E3-E0B3FD529690}">
      <dgm:prSet/>
      <dgm:spPr/>
      <dgm:t>
        <a:bodyPr/>
        <a:lstStyle/>
        <a:p>
          <a:endParaRPr lang="en-GB"/>
        </a:p>
      </dgm:t>
    </dgm:pt>
    <dgm:pt modelId="{D222B7A1-8D18-4C19-99E9-8FABA2DABB3E}">
      <dgm:prSet/>
      <dgm:spPr/>
      <dgm:t>
        <a:bodyPr/>
        <a:lstStyle/>
        <a:p>
          <a:pPr marL="0" marR="0" lvl="0" indent="0" defTabSz="914400" rtl="0" eaLnBrk="1" fontAlgn="auto" latinLnBrk="0" hangingPunct="1">
            <a:spcBef>
              <a:spcPts val="0"/>
            </a:spcBef>
            <a:spcAft>
              <a:spcPts val="0"/>
            </a:spcAft>
            <a:buClrTx/>
            <a:buSzTx/>
            <a:buFontTx/>
            <a:buNone/>
            <a:tabLst/>
            <a:defRPr/>
          </a:pPr>
          <a:r>
            <a:rPr lang="en-GB" b="1"/>
            <a:t>Exploring together </a:t>
          </a:r>
          <a:r>
            <a:rPr lang="en-GB"/>
            <a:t>shines a light on what we do not yet know or see</a:t>
          </a:r>
          <a:endParaRPr lang="en-GB" b="1"/>
        </a:p>
      </dgm:t>
    </dgm:pt>
    <dgm:pt modelId="{EF584C03-5E7C-4468-8249-1CB628A7BE8E}" type="parTrans" cxnId="{EAC76821-B193-4041-9480-3AF3A63210AB}">
      <dgm:prSet/>
      <dgm:spPr/>
      <dgm:t>
        <a:bodyPr/>
        <a:lstStyle/>
        <a:p>
          <a:endParaRPr lang="en-GB"/>
        </a:p>
      </dgm:t>
    </dgm:pt>
    <dgm:pt modelId="{05F48CFC-9BE4-4114-8BA8-91F1AF5A1997}" type="sibTrans" cxnId="{EAC76821-B193-4041-9480-3AF3A63210AB}">
      <dgm:prSet/>
      <dgm:spPr/>
      <dgm:t>
        <a:bodyPr/>
        <a:lstStyle/>
        <a:p>
          <a:endParaRPr lang="en-GB"/>
        </a:p>
      </dgm:t>
    </dgm:pt>
    <dgm:pt modelId="{E1D084E3-1525-4A13-9871-903B99527D7E}">
      <dgm:prSet/>
      <dgm:spPr/>
      <dgm:t>
        <a:bodyPr/>
        <a:lstStyle/>
        <a:p>
          <a:r>
            <a:rPr lang="en-GB" b="1"/>
            <a:t>Listen to each other carefully - </a:t>
          </a:r>
          <a:r>
            <a:rPr lang="en-GB"/>
            <a:t>and with attention</a:t>
          </a:r>
          <a:endParaRPr lang="en-GB" b="1"/>
        </a:p>
      </dgm:t>
    </dgm:pt>
    <dgm:pt modelId="{AEEA20B2-A3A5-4F39-BF42-EDF45B91CFCD}" type="parTrans" cxnId="{01D346E3-BFCE-47A1-A13D-F04B02B301C1}">
      <dgm:prSet/>
      <dgm:spPr/>
      <dgm:t>
        <a:bodyPr/>
        <a:lstStyle/>
        <a:p>
          <a:endParaRPr lang="en-GB"/>
        </a:p>
      </dgm:t>
    </dgm:pt>
    <dgm:pt modelId="{FCF8999C-EAF1-441A-BF00-BAE83EAA7E14}" type="sibTrans" cxnId="{01D346E3-BFCE-47A1-A13D-F04B02B301C1}">
      <dgm:prSet/>
      <dgm:spPr/>
      <dgm:t>
        <a:bodyPr/>
        <a:lstStyle/>
        <a:p>
          <a:endParaRPr lang="en-GB"/>
        </a:p>
      </dgm:t>
    </dgm:pt>
    <dgm:pt modelId="{BBF1D734-89EA-4EA6-8C4B-9596DBC56650}">
      <dgm:prSet/>
      <dgm:spPr/>
      <dgm:t>
        <a:bodyPr/>
        <a:lstStyle/>
        <a:p>
          <a:r>
            <a:rPr lang="en-GB" b="1"/>
            <a:t>Listen for insights and deeper questions – </a:t>
          </a:r>
          <a:r>
            <a:rPr lang="en-GB"/>
            <a:t>be willing to move away from the ‘surface’ of what you already know</a:t>
          </a:r>
          <a:endParaRPr lang="en-GB" b="1"/>
        </a:p>
      </dgm:t>
    </dgm:pt>
    <dgm:pt modelId="{94183D48-D3C5-4277-8AD8-F61B0143081D}" type="parTrans" cxnId="{47298C46-3C4F-45C8-BFA0-368D0AB6C362}">
      <dgm:prSet/>
      <dgm:spPr/>
      <dgm:t>
        <a:bodyPr/>
        <a:lstStyle/>
        <a:p>
          <a:endParaRPr lang="en-GB"/>
        </a:p>
      </dgm:t>
    </dgm:pt>
    <dgm:pt modelId="{B3EF90F5-9259-4333-9BFC-187A9C6EE9EC}" type="sibTrans" cxnId="{47298C46-3C4F-45C8-BFA0-368D0AB6C362}">
      <dgm:prSet/>
      <dgm:spPr/>
      <dgm:t>
        <a:bodyPr/>
        <a:lstStyle/>
        <a:p>
          <a:endParaRPr lang="en-GB"/>
        </a:p>
      </dgm:t>
    </dgm:pt>
    <dgm:pt modelId="{A88B9C6B-64F9-4336-9D1A-E5A8F8597EA8}">
      <dgm:prSet/>
      <dgm:spPr/>
      <dgm:t>
        <a:bodyPr/>
        <a:lstStyle/>
        <a:p>
          <a:r>
            <a:rPr lang="en-GB" b="1"/>
            <a:t>Engage fully with others </a:t>
          </a:r>
          <a:r>
            <a:rPr lang="en-GB"/>
            <a:t>to bring what we do not yet know to our consciousness</a:t>
          </a:r>
          <a:endParaRPr lang="en-GB" b="1"/>
        </a:p>
      </dgm:t>
    </dgm:pt>
    <dgm:pt modelId="{880992F5-D0A0-4DF4-851D-BDFBBD63D54F}" type="parTrans" cxnId="{9D3FE22E-663B-49CE-8B5D-C66DEE629DEA}">
      <dgm:prSet/>
      <dgm:spPr/>
      <dgm:t>
        <a:bodyPr/>
        <a:lstStyle/>
        <a:p>
          <a:endParaRPr lang="en-GB"/>
        </a:p>
      </dgm:t>
    </dgm:pt>
    <dgm:pt modelId="{294AC99C-27BF-44A2-9F32-E403754E7B6E}" type="sibTrans" cxnId="{9D3FE22E-663B-49CE-8B5D-C66DEE629DEA}">
      <dgm:prSet/>
      <dgm:spPr/>
      <dgm:t>
        <a:bodyPr/>
        <a:lstStyle/>
        <a:p>
          <a:endParaRPr lang="en-GB"/>
        </a:p>
      </dgm:t>
    </dgm:pt>
    <dgm:pt modelId="{5569B32D-CE54-4A05-8886-36FF658E8C5C}">
      <dgm:prSet/>
      <dgm:spPr/>
      <dgm:t>
        <a:bodyPr/>
        <a:lstStyle/>
        <a:p>
          <a:r>
            <a:rPr lang="en-GB" b="1"/>
            <a:t>Link and connect ideas - </a:t>
          </a:r>
          <a:r>
            <a:rPr lang="en-GB"/>
            <a:t>create the new, live into the future </a:t>
          </a:r>
          <a:endParaRPr lang="en-GB" b="1"/>
        </a:p>
      </dgm:t>
    </dgm:pt>
    <dgm:pt modelId="{9DCCD95A-FCD6-425D-B676-39B8C866DA55}" type="parTrans" cxnId="{22FED404-D898-4A9E-92A0-D56E8532023F}">
      <dgm:prSet/>
      <dgm:spPr/>
      <dgm:t>
        <a:bodyPr/>
        <a:lstStyle/>
        <a:p>
          <a:endParaRPr lang="en-GB"/>
        </a:p>
      </dgm:t>
    </dgm:pt>
    <dgm:pt modelId="{7366DF64-E13E-454E-BF2B-48209C635C8C}" type="sibTrans" cxnId="{22FED404-D898-4A9E-92A0-D56E8532023F}">
      <dgm:prSet/>
      <dgm:spPr/>
      <dgm:t>
        <a:bodyPr/>
        <a:lstStyle/>
        <a:p>
          <a:endParaRPr lang="en-GB"/>
        </a:p>
      </dgm:t>
    </dgm:pt>
    <dgm:pt modelId="{AC58C0D5-AE6D-4F03-9D65-8F7AA94B8E79}">
      <dgm:prSet/>
      <dgm:spPr/>
      <dgm:t>
        <a:bodyPr/>
        <a:lstStyle/>
        <a:p>
          <a:r>
            <a:rPr lang="en-GB" b="1"/>
            <a:t>Speak one at a time - </a:t>
          </a:r>
          <a:r>
            <a:rPr lang="en-GB"/>
            <a:t>and with intention</a:t>
          </a:r>
          <a:endParaRPr lang="en-GB" b="1"/>
        </a:p>
      </dgm:t>
    </dgm:pt>
    <dgm:pt modelId="{ABA5B088-D061-4636-ADC0-6F75DA0F81CC}" type="parTrans" cxnId="{C6D5A7A2-2929-4E74-88E2-2D02BB45D68A}">
      <dgm:prSet/>
      <dgm:spPr/>
      <dgm:t>
        <a:bodyPr/>
        <a:lstStyle/>
        <a:p>
          <a:endParaRPr lang="en-GB"/>
        </a:p>
      </dgm:t>
    </dgm:pt>
    <dgm:pt modelId="{1AA66131-2451-4FB5-BD8F-3EA6D4EF7C29}" type="sibTrans" cxnId="{C6D5A7A2-2929-4E74-88E2-2D02BB45D68A}">
      <dgm:prSet/>
      <dgm:spPr/>
      <dgm:t>
        <a:bodyPr/>
        <a:lstStyle/>
        <a:p>
          <a:endParaRPr lang="en-GB"/>
        </a:p>
      </dgm:t>
    </dgm:pt>
    <dgm:pt modelId="{412A6BE1-3CFF-498A-B5FF-DCB0FE589585}" type="pres">
      <dgm:prSet presAssocID="{F912A084-48A3-45DA-BE8D-5F0D6F5892D9}" presName="diagram" presStyleCnt="0">
        <dgm:presLayoutVars>
          <dgm:dir/>
          <dgm:resizeHandles val="exact"/>
        </dgm:presLayoutVars>
      </dgm:prSet>
      <dgm:spPr/>
    </dgm:pt>
    <dgm:pt modelId="{E57BFB9D-17CD-441D-900C-57803404FB61}" type="pres">
      <dgm:prSet presAssocID="{44819325-2172-4DE9-B962-319774A08578}" presName="node" presStyleLbl="node1" presStyleIdx="0" presStyleCnt="7">
        <dgm:presLayoutVars>
          <dgm:bulletEnabled val="1"/>
        </dgm:presLayoutVars>
      </dgm:prSet>
      <dgm:spPr/>
    </dgm:pt>
    <dgm:pt modelId="{027AA63E-C851-45EF-A85E-00BEE529A23F}" type="pres">
      <dgm:prSet presAssocID="{F110CC6C-FE26-406F-A6D3-A74079C07A2A}" presName="sibTrans" presStyleCnt="0"/>
      <dgm:spPr/>
    </dgm:pt>
    <dgm:pt modelId="{8BCB64F7-BD41-4B97-A6AA-9A32F9D8DE1D}" type="pres">
      <dgm:prSet presAssocID="{D222B7A1-8D18-4C19-99E9-8FABA2DABB3E}" presName="node" presStyleLbl="node1" presStyleIdx="1" presStyleCnt="7">
        <dgm:presLayoutVars>
          <dgm:bulletEnabled val="1"/>
        </dgm:presLayoutVars>
      </dgm:prSet>
      <dgm:spPr/>
    </dgm:pt>
    <dgm:pt modelId="{37B9B923-FA54-4FFE-9AB4-42FB8FC70E40}" type="pres">
      <dgm:prSet presAssocID="{05F48CFC-9BE4-4114-8BA8-91F1AF5A1997}" presName="sibTrans" presStyleCnt="0"/>
      <dgm:spPr/>
    </dgm:pt>
    <dgm:pt modelId="{25334CC6-4726-4B11-A72F-A60379594F27}" type="pres">
      <dgm:prSet presAssocID="{AC58C0D5-AE6D-4F03-9D65-8F7AA94B8E79}" presName="node" presStyleLbl="node1" presStyleIdx="2" presStyleCnt="7">
        <dgm:presLayoutVars>
          <dgm:bulletEnabled val="1"/>
        </dgm:presLayoutVars>
      </dgm:prSet>
      <dgm:spPr/>
    </dgm:pt>
    <dgm:pt modelId="{E4BAC8AD-2BEB-4FEC-80F2-F185DDBA07B8}" type="pres">
      <dgm:prSet presAssocID="{1AA66131-2451-4FB5-BD8F-3EA6D4EF7C29}" presName="sibTrans" presStyleCnt="0"/>
      <dgm:spPr/>
    </dgm:pt>
    <dgm:pt modelId="{E8B81F99-0138-4153-AA63-D6DB09143FC6}" type="pres">
      <dgm:prSet presAssocID="{E1D084E3-1525-4A13-9871-903B99527D7E}" presName="node" presStyleLbl="node1" presStyleIdx="3" presStyleCnt="7">
        <dgm:presLayoutVars>
          <dgm:bulletEnabled val="1"/>
        </dgm:presLayoutVars>
      </dgm:prSet>
      <dgm:spPr/>
    </dgm:pt>
    <dgm:pt modelId="{E0B9B283-8689-47F3-937B-B555D8756DCD}" type="pres">
      <dgm:prSet presAssocID="{FCF8999C-EAF1-441A-BF00-BAE83EAA7E14}" presName="sibTrans" presStyleCnt="0"/>
      <dgm:spPr/>
    </dgm:pt>
    <dgm:pt modelId="{B2FB30F1-795C-42FE-B1FA-7609B6F8F6DF}" type="pres">
      <dgm:prSet presAssocID="{BBF1D734-89EA-4EA6-8C4B-9596DBC56650}" presName="node" presStyleLbl="node1" presStyleIdx="4" presStyleCnt="7">
        <dgm:presLayoutVars>
          <dgm:bulletEnabled val="1"/>
        </dgm:presLayoutVars>
      </dgm:prSet>
      <dgm:spPr/>
    </dgm:pt>
    <dgm:pt modelId="{CABF6C0A-1CFF-4784-86E2-708799B021B9}" type="pres">
      <dgm:prSet presAssocID="{B3EF90F5-9259-4333-9BFC-187A9C6EE9EC}" presName="sibTrans" presStyleCnt="0"/>
      <dgm:spPr/>
    </dgm:pt>
    <dgm:pt modelId="{41E6B368-E075-4573-90ED-C277C3A81D69}" type="pres">
      <dgm:prSet presAssocID="{A88B9C6B-64F9-4336-9D1A-E5A8F8597EA8}" presName="node" presStyleLbl="node1" presStyleIdx="5" presStyleCnt="7">
        <dgm:presLayoutVars>
          <dgm:bulletEnabled val="1"/>
        </dgm:presLayoutVars>
      </dgm:prSet>
      <dgm:spPr/>
    </dgm:pt>
    <dgm:pt modelId="{72549391-928B-4448-91ED-F94AF5DDD532}" type="pres">
      <dgm:prSet presAssocID="{294AC99C-27BF-44A2-9F32-E403754E7B6E}" presName="sibTrans" presStyleCnt="0"/>
      <dgm:spPr/>
    </dgm:pt>
    <dgm:pt modelId="{17D1F977-98B9-4087-96C4-0F8FAC959BBE}" type="pres">
      <dgm:prSet presAssocID="{5569B32D-CE54-4A05-8886-36FF658E8C5C}" presName="node" presStyleLbl="node1" presStyleIdx="6" presStyleCnt="7">
        <dgm:presLayoutVars>
          <dgm:bulletEnabled val="1"/>
        </dgm:presLayoutVars>
      </dgm:prSet>
      <dgm:spPr/>
    </dgm:pt>
  </dgm:ptLst>
  <dgm:cxnLst>
    <dgm:cxn modelId="{B10BC500-5D30-4EA4-B7E3-E0B3FD529690}" srcId="{F912A084-48A3-45DA-BE8D-5F0D6F5892D9}" destId="{44819325-2172-4DE9-B962-319774A08578}" srcOrd="0" destOrd="0" parTransId="{FBB6C17C-C9E2-486D-AC2A-DA5AFC133938}" sibTransId="{F110CC6C-FE26-406F-A6D3-A74079C07A2A}"/>
    <dgm:cxn modelId="{22FED404-D898-4A9E-92A0-D56E8532023F}" srcId="{F912A084-48A3-45DA-BE8D-5F0D6F5892D9}" destId="{5569B32D-CE54-4A05-8886-36FF658E8C5C}" srcOrd="6" destOrd="0" parTransId="{9DCCD95A-FCD6-425D-B676-39B8C866DA55}" sibTransId="{7366DF64-E13E-454E-BF2B-48209C635C8C}"/>
    <dgm:cxn modelId="{91DEB918-FCD2-4A8C-BDDE-56BCC88BB945}" type="presOf" srcId="{44819325-2172-4DE9-B962-319774A08578}" destId="{E57BFB9D-17CD-441D-900C-57803404FB61}" srcOrd="0" destOrd="0" presId="urn:microsoft.com/office/officeart/2005/8/layout/default"/>
    <dgm:cxn modelId="{EAC76821-B193-4041-9480-3AF3A63210AB}" srcId="{F912A084-48A3-45DA-BE8D-5F0D6F5892D9}" destId="{D222B7A1-8D18-4C19-99E9-8FABA2DABB3E}" srcOrd="1" destOrd="0" parTransId="{EF584C03-5E7C-4468-8249-1CB628A7BE8E}" sibTransId="{05F48CFC-9BE4-4114-8BA8-91F1AF5A1997}"/>
    <dgm:cxn modelId="{9D3FE22E-663B-49CE-8B5D-C66DEE629DEA}" srcId="{F912A084-48A3-45DA-BE8D-5F0D6F5892D9}" destId="{A88B9C6B-64F9-4336-9D1A-E5A8F8597EA8}" srcOrd="5" destOrd="0" parTransId="{880992F5-D0A0-4DF4-851D-BDFBBD63D54F}" sibTransId="{294AC99C-27BF-44A2-9F32-E403754E7B6E}"/>
    <dgm:cxn modelId="{47298C46-3C4F-45C8-BFA0-368D0AB6C362}" srcId="{F912A084-48A3-45DA-BE8D-5F0D6F5892D9}" destId="{BBF1D734-89EA-4EA6-8C4B-9596DBC56650}" srcOrd="4" destOrd="0" parTransId="{94183D48-D3C5-4277-8AD8-F61B0143081D}" sibTransId="{B3EF90F5-9259-4333-9BFC-187A9C6EE9EC}"/>
    <dgm:cxn modelId="{267FFA58-9196-47BD-812B-3C6788B2A32F}" type="presOf" srcId="{A88B9C6B-64F9-4336-9D1A-E5A8F8597EA8}" destId="{41E6B368-E075-4573-90ED-C277C3A81D69}" srcOrd="0" destOrd="0" presId="urn:microsoft.com/office/officeart/2005/8/layout/default"/>
    <dgm:cxn modelId="{7CA09988-8952-4278-A4A0-EACB2FFA10CF}" type="presOf" srcId="{D222B7A1-8D18-4C19-99E9-8FABA2DABB3E}" destId="{8BCB64F7-BD41-4B97-A6AA-9A32F9D8DE1D}" srcOrd="0" destOrd="0" presId="urn:microsoft.com/office/officeart/2005/8/layout/default"/>
    <dgm:cxn modelId="{1CA4568B-26CD-4553-8B2F-C2B0B297E7D8}" type="presOf" srcId="{AC58C0D5-AE6D-4F03-9D65-8F7AA94B8E79}" destId="{25334CC6-4726-4B11-A72F-A60379594F27}" srcOrd="0" destOrd="0" presId="urn:microsoft.com/office/officeart/2005/8/layout/default"/>
    <dgm:cxn modelId="{622E8D8C-E1D4-4A29-85FC-EDE0F7203E71}" type="presOf" srcId="{E1D084E3-1525-4A13-9871-903B99527D7E}" destId="{E8B81F99-0138-4153-AA63-D6DB09143FC6}" srcOrd="0" destOrd="0" presId="urn:microsoft.com/office/officeart/2005/8/layout/default"/>
    <dgm:cxn modelId="{C6D5A7A2-2929-4E74-88E2-2D02BB45D68A}" srcId="{F912A084-48A3-45DA-BE8D-5F0D6F5892D9}" destId="{AC58C0D5-AE6D-4F03-9D65-8F7AA94B8E79}" srcOrd="2" destOrd="0" parTransId="{ABA5B088-D061-4636-ADC0-6F75DA0F81CC}" sibTransId="{1AA66131-2451-4FB5-BD8F-3EA6D4EF7C29}"/>
    <dgm:cxn modelId="{F42C9DAB-4F3C-46CC-986B-47C19725648B}" type="presOf" srcId="{5569B32D-CE54-4A05-8886-36FF658E8C5C}" destId="{17D1F977-98B9-4087-96C4-0F8FAC959BBE}" srcOrd="0" destOrd="0" presId="urn:microsoft.com/office/officeart/2005/8/layout/default"/>
    <dgm:cxn modelId="{84F4E5AE-BB64-4899-BEDC-318442C23B9C}" type="presOf" srcId="{F912A084-48A3-45DA-BE8D-5F0D6F5892D9}" destId="{412A6BE1-3CFF-498A-B5FF-DCB0FE589585}" srcOrd="0" destOrd="0" presId="urn:microsoft.com/office/officeart/2005/8/layout/default"/>
    <dgm:cxn modelId="{01D346E3-BFCE-47A1-A13D-F04B02B301C1}" srcId="{F912A084-48A3-45DA-BE8D-5F0D6F5892D9}" destId="{E1D084E3-1525-4A13-9871-903B99527D7E}" srcOrd="3" destOrd="0" parTransId="{AEEA20B2-A3A5-4F39-BF42-EDF45B91CFCD}" sibTransId="{FCF8999C-EAF1-441A-BF00-BAE83EAA7E14}"/>
    <dgm:cxn modelId="{E51535F4-0740-4C6C-A105-00F18BF90D82}" type="presOf" srcId="{BBF1D734-89EA-4EA6-8C4B-9596DBC56650}" destId="{B2FB30F1-795C-42FE-B1FA-7609B6F8F6DF}" srcOrd="0" destOrd="0" presId="urn:microsoft.com/office/officeart/2005/8/layout/default"/>
    <dgm:cxn modelId="{D09036B3-D7BB-4F1F-8F75-1984C24AF6C2}" type="presParOf" srcId="{412A6BE1-3CFF-498A-B5FF-DCB0FE589585}" destId="{E57BFB9D-17CD-441D-900C-57803404FB61}" srcOrd="0" destOrd="0" presId="urn:microsoft.com/office/officeart/2005/8/layout/default"/>
    <dgm:cxn modelId="{7F472B5D-E2F6-4098-9073-2491E4D53A43}" type="presParOf" srcId="{412A6BE1-3CFF-498A-B5FF-DCB0FE589585}" destId="{027AA63E-C851-45EF-A85E-00BEE529A23F}" srcOrd="1" destOrd="0" presId="urn:microsoft.com/office/officeart/2005/8/layout/default"/>
    <dgm:cxn modelId="{D76B1182-3748-4C18-A6B3-906667DA567D}" type="presParOf" srcId="{412A6BE1-3CFF-498A-B5FF-DCB0FE589585}" destId="{8BCB64F7-BD41-4B97-A6AA-9A32F9D8DE1D}" srcOrd="2" destOrd="0" presId="urn:microsoft.com/office/officeart/2005/8/layout/default"/>
    <dgm:cxn modelId="{15F152CA-0751-4B89-BDA1-D64C35ABC1CE}" type="presParOf" srcId="{412A6BE1-3CFF-498A-B5FF-DCB0FE589585}" destId="{37B9B923-FA54-4FFE-9AB4-42FB8FC70E40}" srcOrd="3" destOrd="0" presId="urn:microsoft.com/office/officeart/2005/8/layout/default"/>
    <dgm:cxn modelId="{BDCB19A8-6702-4A45-BDC1-E8BC23EB1B9E}" type="presParOf" srcId="{412A6BE1-3CFF-498A-B5FF-DCB0FE589585}" destId="{25334CC6-4726-4B11-A72F-A60379594F27}" srcOrd="4" destOrd="0" presId="urn:microsoft.com/office/officeart/2005/8/layout/default"/>
    <dgm:cxn modelId="{ECE94A5B-346C-4980-9C70-D06BB8BA35D5}" type="presParOf" srcId="{412A6BE1-3CFF-498A-B5FF-DCB0FE589585}" destId="{E4BAC8AD-2BEB-4FEC-80F2-F185DDBA07B8}" srcOrd="5" destOrd="0" presId="urn:microsoft.com/office/officeart/2005/8/layout/default"/>
    <dgm:cxn modelId="{040DF13B-7B26-478E-BD89-D84675330763}" type="presParOf" srcId="{412A6BE1-3CFF-498A-B5FF-DCB0FE589585}" destId="{E8B81F99-0138-4153-AA63-D6DB09143FC6}" srcOrd="6" destOrd="0" presId="urn:microsoft.com/office/officeart/2005/8/layout/default"/>
    <dgm:cxn modelId="{8207D81D-6B46-43FB-BA0F-1BFFCC1D60E4}" type="presParOf" srcId="{412A6BE1-3CFF-498A-B5FF-DCB0FE589585}" destId="{E0B9B283-8689-47F3-937B-B555D8756DCD}" srcOrd="7" destOrd="0" presId="urn:microsoft.com/office/officeart/2005/8/layout/default"/>
    <dgm:cxn modelId="{0DE264C2-3714-42FF-85CC-F8BEA6BD73AE}" type="presParOf" srcId="{412A6BE1-3CFF-498A-B5FF-DCB0FE589585}" destId="{B2FB30F1-795C-42FE-B1FA-7609B6F8F6DF}" srcOrd="8" destOrd="0" presId="urn:microsoft.com/office/officeart/2005/8/layout/default"/>
    <dgm:cxn modelId="{7F738BAD-7B44-4A61-A519-A9063D2DB05D}" type="presParOf" srcId="{412A6BE1-3CFF-498A-B5FF-DCB0FE589585}" destId="{CABF6C0A-1CFF-4784-86E2-708799B021B9}" srcOrd="9" destOrd="0" presId="urn:microsoft.com/office/officeart/2005/8/layout/default"/>
    <dgm:cxn modelId="{E1FC4B3F-4A1A-40D1-B742-FB80BF671AF6}" type="presParOf" srcId="{412A6BE1-3CFF-498A-B5FF-DCB0FE589585}" destId="{41E6B368-E075-4573-90ED-C277C3A81D69}" srcOrd="10" destOrd="0" presId="urn:microsoft.com/office/officeart/2005/8/layout/default"/>
    <dgm:cxn modelId="{20FD9238-2665-4E66-B45F-CB7ECCDE377C}" type="presParOf" srcId="{412A6BE1-3CFF-498A-B5FF-DCB0FE589585}" destId="{72549391-928B-4448-91ED-F94AF5DDD532}" srcOrd="11" destOrd="0" presId="urn:microsoft.com/office/officeart/2005/8/layout/default"/>
    <dgm:cxn modelId="{4C9F7C4E-92A4-4962-8691-158754A72172}" type="presParOf" srcId="{412A6BE1-3CFF-498A-B5FF-DCB0FE589585}" destId="{17D1F977-98B9-4087-96C4-0F8FAC959BBE}"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3B5B2DD-345D-4FD5-B895-56BFC5FC3D78}"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D9C80603-32FA-4A04-989E-99D92B6DC5F0}">
      <dgm:prSet/>
      <dgm:spPr/>
      <dgm:t>
        <a:bodyPr/>
        <a:lstStyle/>
        <a:p>
          <a:r>
            <a:rPr lang="en-GB" dirty="0"/>
            <a:t>Any case material presented or discussed in taught or reflective learning sessions must be </a:t>
          </a:r>
          <a:r>
            <a:rPr lang="en-GB" b="1" dirty="0"/>
            <a:t>anonymised</a:t>
          </a:r>
          <a:r>
            <a:rPr lang="en-GB" dirty="0"/>
            <a:t>, according to the commissioning agency’s confidentiality and data protection arrangements.</a:t>
          </a:r>
          <a:endParaRPr lang="en-US" dirty="0"/>
        </a:p>
      </dgm:t>
    </dgm:pt>
    <dgm:pt modelId="{E72357ED-6277-49E6-AC9A-FFC83DFBBA26}" type="parTrans" cxnId="{CD912440-2D01-4E42-9343-2AF935BB882D}">
      <dgm:prSet/>
      <dgm:spPr/>
      <dgm:t>
        <a:bodyPr/>
        <a:lstStyle/>
        <a:p>
          <a:endParaRPr lang="en-US" sz="2000"/>
        </a:p>
      </dgm:t>
    </dgm:pt>
    <dgm:pt modelId="{C89533B2-D9B0-41FD-956C-44ED47FD2359}" type="sibTrans" cxnId="{CD912440-2D01-4E42-9343-2AF935BB882D}">
      <dgm:prSet/>
      <dgm:spPr/>
      <dgm:t>
        <a:bodyPr/>
        <a:lstStyle/>
        <a:p>
          <a:endParaRPr lang="en-US"/>
        </a:p>
      </dgm:t>
    </dgm:pt>
    <dgm:pt modelId="{3B34F06C-CD2F-494F-83C2-CA00860CC9BC}">
      <dgm:prSet/>
      <dgm:spPr/>
      <dgm:t>
        <a:bodyPr/>
        <a:lstStyle/>
        <a:p>
          <a:r>
            <a:rPr lang="en-GB" dirty="0"/>
            <a:t>Where cases are discussed during the programme, the child sexual abuse Centre will provide guidance where appropriate. However, responsibility for decision-making in all cases </a:t>
          </a:r>
          <a:r>
            <a:rPr lang="en-GB" b="1" dirty="0"/>
            <a:t>remains with the commissioning organisation</a:t>
          </a:r>
          <a:r>
            <a:rPr lang="en-GB" dirty="0"/>
            <a:t>. </a:t>
          </a:r>
          <a:endParaRPr lang="en-US" dirty="0"/>
        </a:p>
      </dgm:t>
    </dgm:pt>
    <dgm:pt modelId="{27F15C46-94D2-49A2-9CF7-A11359BD638E}" type="parTrans" cxnId="{8BCF181F-DD09-406E-A3AB-B6A3096FF807}">
      <dgm:prSet/>
      <dgm:spPr/>
      <dgm:t>
        <a:bodyPr/>
        <a:lstStyle/>
        <a:p>
          <a:endParaRPr lang="en-US" sz="2000"/>
        </a:p>
      </dgm:t>
    </dgm:pt>
    <dgm:pt modelId="{C2984B2C-682B-4DC8-BAA6-8564BA7FD9F5}" type="sibTrans" cxnId="{8BCF181F-DD09-406E-A3AB-B6A3096FF807}">
      <dgm:prSet/>
      <dgm:spPr/>
      <dgm:t>
        <a:bodyPr/>
        <a:lstStyle/>
        <a:p>
          <a:endParaRPr lang="en-US"/>
        </a:p>
      </dgm:t>
    </dgm:pt>
    <dgm:pt modelId="{DFF110F9-C2DA-41BF-B17A-EE8E7626A60C}">
      <dgm:prSet/>
      <dgm:spPr/>
      <dgm:t>
        <a:bodyPr/>
        <a:lstStyle/>
        <a:p>
          <a:r>
            <a:rPr lang="en-GB" dirty="0"/>
            <a:t>Should any safeguarding issues arise during the programme, the course facilitator/s will raise these as soon as possible with the </a:t>
          </a:r>
          <a:r>
            <a:rPr lang="en-GB" b="1" dirty="0"/>
            <a:t>nominated person within the commissioning agency</a:t>
          </a:r>
          <a:r>
            <a:rPr lang="en-GB" dirty="0"/>
            <a:t>.  </a:t>
          </a:r>
          <a:endParaRPr lang="en-US" dirty="0"/>
        </a:p>
      </dgm:t>
    </dgm:pt>
    <dgm:pt modelId="{EF5E4E53-3507-4C7F-BE23-8806B0B2D8E4}" type="parTrans" cxnId="{5B4F5D3F-3975-43BF-9E20-A5893FF3F03D}">
      <dgm:prSet/>
      <dgm:spPr/>
      <dgm:t>
        <a:bodyPr/>
        <a:lstStyle/>
        <a:p>
          <a:endParaRPr lang="en-US" sz="2000"/>
        </a:p>
      </dgm:t>
    </dgm:pt>
    <dgm:pt modelId="{76996D35-003E-4338-842F-BD5107BA3F09}" type="sibTrans" cxnId="{5B4F5D3F-3975-43BF-9E20-A5893FF3F03D}">
      <dgm:prSet/>
      <dgm:spPr/>
      <dgm:t>
        <a:bodyPr/>
        <a:lstStyle/>
        <a:p>
          <a:endParaRPr lang="en-US"/>
        </a:p>
      </dgm:t>
    </dgm:pt>
    <dgm:pt modelId="{37A89AB5-1772-4E59-98B2-B6A8E0E4523E}">
      <dgm:prSet/>
      <dgm:spPr/>
      <dgm:t>
        <a:bodyPr/>
        <a:lstStyle/>
        <a:p>
          <a:r>
            <a:rPr lang="en-GB" dirty="0"/>
            <a:t>Information collected within evaluation surveys will be treated as </a:t>
          </a:r>
          <a:r>
            <a:rPr lang="en-GB" b="1" dirty="0"/>
            <a:t>confidential</a:t>
          </a:r>
          <a:r>
            <a:rPr lang="en-GB" dirty="0"/>
            <a:t>.</a:t>
          </a:r>
          <a:endParaRPr lang="en-US" dirty="0"/>
        </a:p>
      </dgm:t>
    </dgm:pt>
    <dgm:pt modelId="{61C9ED2F-FB76-4091-A123-5B6F6CAD14CC}" type="parTrans" cxnId="{94A5D252-2468-4996-8FA8-960BC5CC1A65}">
      <dgm:prSet/>
      <dgm:spPr/>
      <dgm:t>
        <a:bodyPr/>
        <a:lstStyle/>
        <a:p>
          <a:endParaRPr lang="en-US" sz="2000"/>
        </a:p>
      </dgm:t>
    </dgm:pt>
    <dgm:pt modelId="{B03292D7-7CE6-4036-8FB9-AD96C9AF9162}" type="sibTrans" cxnId="{94A5D252-2468-4996-8FA8-960BC5CC1A65}">
      <dgm:prSet/>
      <dgm:spPr/>
      <dgm:t>
        <a:bodyPr/>
        <a:lstStyle/>
        <a:p>
          <a:endParaRPr lang="en-US"/>
        </a:p>
      </dgm:t>
    </dgm:pt>
    <dgm:pt modelId="{B1E47BF6-E2C2-49FC-A047-DD93CEF4C81F}" type="pres">
      <dgm:prSet presAssocID="{93B5B2DD-345D-4FD5-B895-56BFC5FC3D78}" presName="diagram" presStyleCnt="0">
        <dgm:presLayoutVars>
          <dgm:dir/>
          <dgm:resizeHandles val="exact"/>
        </dgm:presLayoutVars>
      </dgm:prSet>
      <dgm:spPr/>
    </dgm:pt>
    <dgm:pt modelId="{2D924DA3-FAE6-4410-B352-AEA955F6CD7D}" type="pres">
      <dgm:prSet presAssocID="{D9C80603-32FA-4A04-989E-99D92B6DC5F0}" presName="node" presStyleLbl="node1" presStyleIdx="0" presStyleCnt="4" custScaleX="142826" custLinFactNeighborX="-5310">
        <dgm:presLayoutVars>
          <dgm:bulletEnabled val="1"/>
        </dgm:presLayoutVars>
      </dgm:prSet>
      <dgm:spPr/>
    </dgm:pt>
    <dgm:pt modelId="{CA9EF9A4-2229-45D3-86F5-1BE68B189F84}" type="pres">
      <dgm:prSet presAssocID="{C89533B2-D9B0-41FD-956C-44ED47FD2359}" presName="sibTrans" presStyleCnt="0"/>
      <dgm:spPr/>
    </dgm:pt>
    <dgm:pt modelId="{7206ACC7-2C71-4BA9-BAAF-17E16694CDF1}" type="pres">
      <dgm:prSet presAssocID="{3B34F06C-CD2F-494F-83C2-CA00860CC9BC}" presName="node" presStyleLbl="node1" presStyleIdx="1" presStyleCnt="4" custScaleX="145143" custLinFactNeighborX="4956">
        <dgm:presLayoutVars>
          <dgm:bulletEnabled val="1"/>
        </dgm:presLayoutVars>
      </dgm:prSet>
      <dgm:spPr/>
    </dgm:pt>
    <dgm:pt modelId="{73785DD5-0949-4823-BCC5-1E1AD706A824}" type="pres">
      <dgm:prSet presAssocID="{C2984B2C-682B-4DC8-BAA6-8564BA7FD9F5}" presName="sibTrans" presStyleCnt="0"/>
      <dgm:spPr/>
    </dgm:pt>
    <dgm:pt modelId="{59950100-40F0-4863-B0E8-F998C570B89B}" type="pres">
      <dgm:prSet presAssocID="{DFF110F9-C2DA-41BF-B17A-EE8E7626A60C}" presName="node" presStyleLbl="node1" presStyleIdx="2" presStyleCnt="4" custScaleX="144903" custLinFactNeighborX="-3039">
        <dgm:presLayoutVars>
          <dgm:bulletEnabled val="1"/>
        </dgm:presLayoutVars>
      </dgm:prSet>
      <dgm:spPr/>
    </dgm:pt>
    <dgm:pt modelId="{8519612C-3627-411F-A731-6238C0435856}" type="pres">
      <dgm:prSet presAssocID="{76996D35-003E-4338-842F-BD5107BA3F09}" presName="sibTrans" presStyleCnt="0"/>
      <dgm:spPr/>
    </dgm:pt>
    <dgm:pt modelId="{1CF086CE-CA72-42CC-9759-DAA8334B96B8}" type="pres">
      <dgm:prSet presAssocID="{37A89AB5-1772-4E59-98B2-B6A8E0E4523E}" presName="node" presStyleLbl="node1" presStyleIdx="3" presStyleCnt="4" custScaleX="144422" custLinFactNeighborX="3748">
        <dgm:presLayoutVars>
          <dgm:bulletEnabled val="1"/>
        </dgm:presLayoutVars>
      </dgm:prSet>
      <dgm:spPr/>
    </dgm:pt>
  </dgm:ptLst>
  <dgm:cxnLst>
    <dgm:cxn modelId="{A203FD10-8437-4BE9-BA9E-B0D392B67C33}" type="presOf" srcId="{37A89AB5-1772-4E59-98B2-B6A8E0E4523E}" destId="{1CF086CE-CA72-42CC-9759-DAA8334B96B8}" srcOrd="0" destOrd="0" presId="urn:microsoft.com/office/officeart/2005/8/layout/default"/>
    <dgm:cxn modelId="{8BCF181F-DD09-406E-A3AB-B6A3096FF807}" srcId="{93B5B2DD-345D-4FD5-B895-56BFC5FC3D78}" destId="{3B34F06C-CD2F-494F-83C2-CA00860CC9BC}" srcOrd="1" destOrd="0" parTransId="{27F15C46-94D2-49A2-9CF7-A11359BD638E}" sibTransId="{C2984B2C-682B-4DC8-BAA6-8564BA7FD9F5}"/>
    <dgm:cxn modelId="{5B4F5D3F-3975-43BF-9E20-A5893FF3F03D}" srcId="{93B5B2DD-345D-4FD5-B895-56BFC5FC3D78}" destId="{DFF110F9-C2DA-41BF-B17A-EE8E7626A60C}" srcOrd="2" destOrd="0" parTransId="{EF5E4E53-3507-4C7F-BE23-8806B0B2D8E4}" sibTransId="{76996D35-003E-4338-842F-BD5107BA3F09}"/>
    <dgm:cxn modelId="{CD912440-2D01-4E42-9343-2AF935BB882D}" srcId="{93B5B2DD-345D-4FD5-B895-56BFC5FC3D78}" destId="{D9C80603-32FA-4A04-989E-99D92B6DC5F0}" srcOrd="0" destOrd="0" parTransId="{E72357ED-6277-49E6-AC9A-FFC83DFBBA26}" sibTransId="{C89533B2-D9B0-41FD-956C-44ED47FD2359}"/>
    <dgm:cxn modelId="{94A5D252-2468-4996-8FA8-960BC5CC1A65}" srcId="{93B5B2DD-345D-4FD5-B895-56BFC5FC3D78}" destId="{37A89AB5-1772-4E59-98B2-B6A8E0E4523E}" srcOrd="3" destOrd="0" parTransId="{61C9ED2F-FB76-4091-A123-5B6F6CAD14CC}" sibTransId="{B03292D7-7CE6-4036-8FB9-AD96C9AF9162}"/>
    <dgm:cxn modelId="{2367E5B6-4382-435A-B1AF-2E030F818AED}" type="presOf" srcId="{3B34F06C-CD2F-494F-83C2-CA00860CC9BC}" destId="{7206ACC7-2C71-4BA9-BAAF-17E16694CDF1}" srcOrd="0" destOrd="0" presId="urn:microsoft.com/office/officeart/2005/8/layout/default"/>
    <dgm:cxn modelId="{54C2EFBB-EF06-47BA-ADFB-AA1330A44B01}" type="presOf" srcId="{93B5B2DD-345D-4FD5-B895-56BFC5FC3D78}" destId="{B1E47BF6-E2C2-49FC-A047-DD93CEF4C81F}" srcOrd="0" destOrd="0" presId="urn:microsoft.com/office/officeart/2005/8/layout/default"/>
    <dgm:cxn modelId="{5376E8E9-8506-4745-8594-632E9E84957E}" type="presOf" srcId="{DFF110F9-C2DA-41BF-B17A-EE8E7626A60C}" destId="{59950100-40F0-4863-B0E8-F998C570B89B}" srcOrd="0" destOrd="0" presId="urn:microsoft.com/office/officeart/2005/8/layout/default"/>
    <dgm:cxn modelId="{2A71CAF4-2793-4618-A49D-4D71DBF3F0D2}" type="presOf" srcId="{D9C80603-32FA-4A04-989E-99D92B6DC5F0}" destId="{2D924DA3-FAE6-4410-B352-AEA955F6CD7D}" srcOrd="0" destOrd="0" presId="urn:microsoft.com/office/officeart/2005/8/layout/default"/>
    <dgm:cxn modelId="{866594B9-C553-49E6-83DE-FE5FB48E72C3}" type="presParOf" srcId="{B1E47BF6-E2C2-49FC-A047-DD93CEF4C81F}" destId="{2D924DA3-FAE6-4410-B352-AEA955F6CD7D}" srcOrd="0" destOrd="0" presId="urn:microsoft.com/office/officeart/2005/8/layout/default"/>
    <dgm:cxn modelId="{3DA59777-D88E-4B3A-B0E6-06643769B18D}" type="presParOf" srcId="{B1E47BF6-E2C2-49FC-A047-DD93CEF4C81F}" destId="{CA9EF9A4-2229-45D3-86F5-1BE68B189F84}" srcOrd="1" destOrd="0" presId="urn:microsoft.com/office/officeart/2005/8/layout/default"/>
    <dgm:cxn modelId="{D1CF9CD1-C334-49D9-AF1B-282182C1F885}" type="presParOf" srcId="{B1E47BF6-E2C2-49FC-A047-DD93CEF4C81F}" destId="{7206ACC7-2C71-4BA9-BAAF-17E16694CDF1}" srcOrd="2" destOrd="0" presId="urn:microsoft.com/office/officeart/2005/8/layout/default"/>
    <dgm:cxn modelId="{2275CD76-7945-423E-AD12-DFB4C3B0D39E}" type="presParOf" srcId="{B1E47BF6-E2C2-49FC-A047-DD93CEF4C81F}" destId="{73785DD5-0949-4823-BCC5-1E1AD706A824}" srcOrd="3" destOrd="0" presId="urn:microsoft.com/office/officeart/2005/8/layout/default"/>
    <dgm:cxn modelId="{1881A8B0-9FA1-4292-AE64-3525C3CA029D}" type="presParOf" srcId="{B1E47BF6-E2C2-49FC-A047-DD93CEF4C81F}" destId="{59950100-40F0-4863-B0E8-F998C570B89B}" srcOrd="4" destOrd="0" presId="urn:microsoft.com/office/officeart/2005/8/layout/default"/>
    <dgm:cxn modelId="{427035B3-7473-4F32-B289-3506F8DF1857}" type="presParOf" srcId="{B1E47BF6-E2C2-49FC-A047-DD93CEF4C81F}" destId="{8519612C-3627-411F-A731-6238C0435856}" srcOrd="5" destOrd="0" presId="urn:microsoft.com/office/officeart/2005/8/layout/default"/>
    <dgm:cxn modelId="{AF1D5F0D-8A07-47F0-8DC0-DA2B2585E443}" type="presParOf" srcId="{B1E47BF6-E2C2-49FC-A047-DD93CEF4C81F}" destId="{1CF086CE-CA72-42CC-9759-DAA8334B96B8}"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6284C1-D2AE-469B-920B-2A9D1D508DE9}">
      <dsp:nvSpPr>
        <dsp:cNvPr id="0" name=""/>
        <dsp:cNvSpPr/>
      </dsp:nvSpPr>
      <dsp:spPr>
        <a:xfrm>
          <a:off x="-4633112" y="-710303"/>
          <a:ext cx="5518880" cy="5518880"/>
        </a:xfrm>
        <a:prstGeom prst="blockArc">
          <a:avLst>
            <a:gd name="adj1" fmla="val 18900000"/>
            <a:gd name="adj2" fmla="val 2700000"/>
            <a:gd name="adj3" fmla="val 391"/>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E904C4-D612-4E77-BFCC-7071D5631103}">
      <dsp:nvSpPr>
        <dsp:cNvPr id="0" name=""/>
        <dsp:cNvSpPr/>
      </dsp:nvSpPr>
      <dsp:spPr>
        <a:xfrm>
          <a:off x="330739" y="215815"/>
          <a:ext cx="7500232" cy="43146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476" tIns="40640" rIns="40640" bIns="40640" numCol="1" spcCol="1270" anchor="ctr" anchorCtr="0">
          <a:noAutofit/>
        </a:bodyPr>
        <a:lstStyle/>
        <a:p>
          <a:pPr marL="0" lvl="0" indent="0" algn="l" defTabSz="711200">
            <a:lnSpc>
              <a:spcPct val="90000"/>
            </a:lnSpc>
            <a:spcBef>
              <a:spcPct val="0"/>
            </a:spcBef>
            <a:spcAft>
              <a:spcPct val="35000"/>
            </a:spcAft>
            <a:buNone/>
          </a:pPr>
          <a:r>
            <a:rPr lang="en-GB" sz="1600" kern="1200" dirty="0"/>
            <a:t>Introduction to the Centre of Expertise (The CSA Centre)</a:t>
          </a:r>
        </a:p>
      </dsp:txBody>
      <dsp:txXfrm>
        <a:off x="330739" y="215815"/>
        <a:ext cx="7500232" cy="431466"/>
      </dsp:txXfrm>
    </dsp:sp>
    <dsp:sp modelId="{46B741D5-6CDB-4642-B419-16176C9BAABC}">
      <dsp:nvSpPr>
        <dsp:cNvPr id="0" name=""/>
        <dsp:cNvSpPr/>
      </dsp:nvSpPr>
      <dsp:spPr>
        <a:xfrm>
          <a:off x="61072" y="161881"/>
          <a:ext cx="539332" cy="539332"/>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C2FDA8-8421-44D3-BB28-D15D461F8436}">
      <dsp:nvSpPr>
        <dsp:cNvPr id="0" name=""/>
        <dsp:cNvSpPr/>
      </dsp:nvSpPr>
      <dsp:spPr>
        <a:xfrm>
          <a:off x="685649" y="862932"/>
          <a:ext cx="7145322" cy="431466"/>
        </a:xfrm>
        <a:prstGeom prst="rect">
          <a:avLst/>
        </a:prstGeom>
        <a:solidFill>
          <a:schemeClr val="accent2">
            <a:hueOff val="2600623"/>
            <a:satOff val="-7792"/>
            <a:lumOff val="2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476" tIns="40640" rIns="40640" bIns="40640" numCol="1" spcCol="1270" anchor="ctr" anchorCtr="0">
          <a:noAutofit/>
        </a:bodyPr>
        <a:lstStyle/>
        <a:p>
          <a:pPr marL="0" lvl="0" indent="0" algn="l" defTabSz="711200">
            <a:lnSpc>
              <a:spcPct val="90000"/>
            </a:lnSpc>
            <a:spcBef>
              <a:spcPct val="0"/>
            </a:spcBef>
            <a:spcAft>
              <a:spcPct val="35000"/>
            </a:spcAft>
            <a:buNone/>
          </a:pPr>
          <a:r>
            <a:rPr lang="en-GB" sz="1600" kern="1200" dirty="0"/>
            <a:t>An overview of the Practice Leads Programme</a:t>
          </a:r>
        </a:p>
      </dsp:txBody>
      <dsp:txXfrm>
        <a:off x="685649" y="862932"/>
        <a:ext cx="7145322" cy="431466"/>
      </dsp:txXfrm>
    </dsp:sp>
    <dsp:sp modelId="{4F89122E-F861-4448-B5B7-EB35ECDF0710}">
      <dsp:nvSpPr>
        <dsp:cNvPr id="0" name=""/>
        <dsp:cNvSpPr/>
      </dsp:nvSpPr>
      <dsp:spPr>
        <a:xfrm>
          <a:off x="415983" y="808999"/>
          <a:ext cx="539332" cy="539332"/>
        </a:xfrm>
        <a:prstGeom prst="ellipse">
          <a:avLst/>
        </a:prstGeom>
        <a:solidFill>
          <a:schemeClr val="lt1">
            <a:hueOff val="0"/>
            <a:satOff val="0"/>
            <a:lumOff val="0"/>
            <a:alphaOff val="0"/>
          </a:schemeClr>
        </a:solidFill>
        <a:ln w="12700" cap="flat" cmpd="sng" algn="ctr">
          <a:solidFill>
            <a:schemeClr val="accent2">
              <a:hueOff val="2600623"/>
              <a:satOff val="-7792"/>
              <a:lumOff val="2392"/>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7C79DE-226F-43F9-BA1D-DD1DD3975DAF}">
      <dsp:nvSpPr>
        <dsp:cNvPr id="0" name=""/>
        <dsp:cNvSpPr/>
      </dsp:nvSpPr>
      <dsp:spPr>
        <a:xfrm>
          <a:off x="847941" y="1510050"/>
          <a:ext cx="6983030" cy="431466"/>
        </a:xfrm>
        <a:prstGeom prst="rect">
          <a:avLst/>
        </a:prstGeom>
        <a:solidFill>
          <a:schemeClr val="accent2">
            <a:hueOff val="5201246"/>
            <a:satOff val="-15584"/>
            <a:lumOff val="47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476" tIns="40640" rIns="40640" bIns="40640" numCol="1" spcCol="1270" anchor="ctr" anchorCtr="0">
          <a:noAutofit/>
        </a:bodyPr>
        <a:lstStyle/>
        <a:p>
          <a:pPr marL="0" lvl="0" indent="0" algn="l" defTabSz="711200">
            <a:lnSpc>
              <a:spcPct val="90000"/>
            </a:lnSpc>
            <a:spcBef>
              <a:spcPct val="0"/>
            </a:spcBef>
            <a:spcAft>
              <a:spcPct val="35000"/>
            </a:spcAft>
            <a:buNone/>
          </a:pPr>
          <a:r>
            <a:rPr lang="en-GB" sz="1600" kern="1200" dirty="0"/>
            <a:t>Embedding the Programme</a:t>
          </a:r>
        </a:p>
      </dsp:txBody>
      <dsp:txXfrm>
        <a:off x="847941" y="1510050"/>
        <a:ext cx="6983030" cy="431466"/>
      </dsp:txXfrm>
    </dsp:sp>
    <dsp:sp modelId="{5A6CE12C-37E3-428E-9F34-4B9B0BAE5C4A}">
      <dsp:nvSpPr>
        <dsp:cNvPr id="0" name=""/>
        <dsp:cNvSpPr/>
      </dsp:nvSpPr>
      <dsp:spPr>
        <a:xfrm>
          <a:off x="578275" y="1456116"/>
          <a:ext cx="539332" cy="539332"/>
        </a:xfrm>
        <a:prstGeom prst="ellipse">
          <a:avLst/>
        </a:prstGeom>
        <a:solidFill>
          <a:schemeClr val="lt1">
            <a:hueOff val="0"/>
            <a:satOff val="0"/>
            <a:lumOff val="0"/>
            <a:alphaOff val="0"/>
          </a:schemeClr>
        </a:solidFill>
        <a:ln w="12700" cap="flat" cmpd="sng" algn="ctr">
          <a:solidFill>
            <a:schemeClr val="accent2">
              <a:hueOff val="5201246"/>
              <a:satOff val="-15584"/>
              <a:lumOff val="4785"/>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D98302-BF11-4A9A-946E-41883795C74D}">
      <dsp:nvSpPr>
        <dsp:cNvPr id="0" name=""/>
        <dsp:cNvSpPr/>
      </dsp:nvSpPr>
      <dsp:spPr>
        <a:xfrm>
          <a:off x="847941" y="2156757"/>
          <a:ext cx="6983030" cy="431466"/>
        </a:xfrm>
        <a:prstGeom prst="rect">
          <a:avLst/>
        </a:prstGeom>
        <a:solidFill>
          <a:schemeClr val="accent2">
            <a:hueOff val="7801870"/>
            <a:satOff val="-23377"/>
            <a:lumOff val="7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476" tIns="40640" rIns="40640" bIns="40640" numCol="1" spcCol="1270" anchor="ctr" anchorCtr="0">
          <a:noAutofit/>
        </a:bodyPr>
        <a:lstStyle/>
        <a:p>
          <a:pPr marL="0" lvl="0" indent="0" algn="l" defTabSz="711200">
            <a:lnSpc>
              <a:spcPct val="90000"/>
            </a:lnSpc>
            <a:spcBef>
              <a:spcPct val="0"/>
            </a:spcBef>
            <a:spcAft>
              <a:spcPct val="35000"/>
            </a:spcAft>
            <a:buNone/>
          </a:pPr>
          <a:r>
            <a:rPr lang="en-GB" sz="1600" kern="1200" dirty="0"/>
            <a:t>Hearing from the Practice Leads</a:t>
          </a:r>
        </a:p>
      </dsp:txBody>
      <dsp:txXfrm>
        <a:off x="847941" y="2156757"/>
        <a:ext cx="6983030" cy="431466"/>
      </dsp:txXfrm>
    </dsp:sp>
    <dsp:sp modelId="{BB3D94C7-0DEF-4F13-BED5-925B6E1E6AC1}">
      <dsp:nvSpPr>
        <dsp:cNvPr id="0" name=""/>
        <dsp:cNvSpPr/>
      </dsp:nvSpPr>
      <dsp:spPr>
        <a:xfrm>
          <a:off x="578275" y="2102824"/>
          <a:ext cx="539332" cy="539332"/>
        </a:xfrm>
        <a:prstGeom prst="ellipse">
          <a:avLst/>
        </a:prstGeom>
        <a:solidFill>
          <a:schemeClr val="lt1">
            <a:hueOff val="0"/>
            <a:satOff val="0"/>
            <a:lumOff val="0"/>
            <a:alphaOff val="0"/>
          </a:schemeClr>
        </a:solidFill>
        <a:ln w="12700" cap="flat" cmpd="sng" algn="ctr">
          <a:solidFill>
            <a:schemeClr val="accent2">
              <a:hueOff val="7801870"/>
              <a:satOff val="-23377"/>
              <a:lumOff val="7177"/>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D9FDB7-F3A3-48CE-AA82-4D97A1E93023}">
      <dsp:nvSpPr>
        <dsp:cNvPr id="0" name=""/>
        <dsp:cNvSpPr/>
      </dsp:nvSpPr>
      <dsp:spPr>
        <a:xfrm>
          <a:off x="685649" y="2803875"/>
          <a:ext cx="7145322" cy="431466"/>
        </a:xfrm>
        <a:prstGeom prst="rect">
          <a:avLst/>
        </a:prstGeom>
        <a:solidFill>
          <a:schemeClr val="accent2">
            <a:hueOff val="10402493"/>
            <a:satOff val="-31169"/>
            <a:lumOff val="95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476" tIns="40640" rIns="40640" bIns="40640" numCol="1" spcCol="1270" anchor="ctr" anchorCtr="0">
          <a:noAutofit/>
        </a:bodyPr>
        <a:lstStyle/>
        <a:p>
          <a:pPr marL="0" lvl="0" indent="0" algn="l" defTabSz="711200">
            <a:lnSpc>
              <a:spcPct val="90000"/>
            </a:lnSpc>
            <a:spcBef>
              <a:spcPct val="0"/>
            </a:spcBef>
            <a:spcAft>
              <a:spcPct val="35000"/>
            </a:spcAft>
            <a:buNone/>
          </a:pPr>
          <a:r>
            <a:rPr lang="en-GB" sz="1600" kern="1200" dirty="0"/>
            <a:t>The principles and challenges in practice</a:t>
          </a:r>
        </a:p>
      </dsp:txBody>
      <dsp:txXfrm>
        <a:off x="685649" y="2803875"/>
        <a:ext cx="7145322" cy="431466"/>
      </dsp:txXfrm>
    </dsp:sp>
    <dsp:sp modelId="{B8E3B373-5754-41A3-8F7A-76D3DBB537D3}">
      <dsp:nvSpPr>
        <dsp:cNvPr id="0" name=""/>
        <dsp:cNvSpPr/>
      </dsp:nvSpPr>
      <dsp:spPr>
        <a:xfrm>
          <a:off x="415983" y="2749941"/>
          <a:ext cx="539332" cy="539332"/>
        </a:xfrm>
        <a:prstGeom prst="ellipse">
          <a:avLst/>
        </a:prstGeom>
        <a:solidFill>
          <a:schemeClr val="lt1">
            <a:hueOff val="0"/>
            <a:satOff val="0"/>
            <a:lumOff val="0"/>
            <a:alphaOff val="0"/>
          </a:schemeClr>
        </a:solidFill>
        <a:ln w="12700" cap="flat" cmpd="sng" algn="ctr">
          <a:solidFill>
            <a:schemeClr val="accent2">
              <a:hueOff val="10402493"/>
              <a:satOff val="-31169"/>
              <a:lumOff val="957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38F299-C374-4688-854C-631902F93B05}">
      <dsp:nvSpPr>
        <dsp:cNvPr id="0" name=""/>
        <dsp:cNvSpPr/>
      </dsp:nvSpPr>
      <dsp:spPr>
        <a:xfrm>
          <a:off x="330739" y="3450992"/>
          <a:ext cx="7500232" cy="431466"/>
        </a:xfrm>
        <a:prstGeom prst="rect">
          <a:avLst/>
        </a:prstGeom>
        <a:solidFill>
          <a:schemeClr val="accent2">
            <a:hueOff val="13003116"/>
            <a:satOff val="-38961"/>
            <a:lumOff val="119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476" tIns="40640" rIns="40640" bIns="40640" numCol="1" spcCol="1270" anchor="ctr" anchorCtr="0">
          <a:noAutofit/>
        </a:bodyPr>
        <a:lstStyle/>
        <a:p>
          <a:pPr marL="0" lvl="0" indent="0" algn="l" defTabSz="711200">
            <a:lnSpc>
              <a:spcPct val="90000"/>
            </a:lnSpc>
            <a:spcBef>
              <a:spcPct val="0"/>
            </a:spcBef>
            <a:spcAft>
              <a:spcPct val="35000"/>
            </a:spcAft>
            <a:buNone/>
          </a:pPr>
          <a:r>
            <a:rPr lang="en-GB" sz="1600" kern="1200" dirty="0"/>
            <a:t>Impact of this work and self-care</a:t>
          </a:r>
        </a:p>
      </dsp:txBody>
      <dsp:txXfrm>
        <a:off x="330739" y="3450992"/>
        <a:ext cx="7500232" cy="431466"/>
      </dsp:txXfrm>
    </dsp:sp>
    <dsp:sp modelId="{57A48CE4-4087-4C2D-A17C-E6FC06B4EA1A}">
      <dsp:nvSpPr>
        <dsp:cNvPr id="0" name=""/>
        <dsp:cNvSpPr/>
      </dsp:nvSpPr>
      <dsp:spPr>
        <a:xfrm>
          <a:off x="61072" y="3397059"/>
          <a:ext cx="539332" cy="539332"/>
        </a:xfrm>
        <a:prstGeom prst="ellipse">
          <a:avLst/>
        </a:prstGeom>
        <a:solidFill>
          <a:schemeClr val="lt1">
            <a:hueOff val="0"/>
            <a:satOff val="0"/>
            <a:lumOff val="0"/>
            <a:alphaOff val="0"/>
          </a:schemeClr>
        </a:solidFill>
        <a:ln w="12700" cap="flat" cmpd="sng" algn="ctr">
          <a:solidFill>
            <a:schemeClr val="accent2">
              <a:hueOff val="13003116"/>
              <a:satOff val="-38961"/>
              <a:lumOff val="1196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78F14F-28F4-4AA3-BCDB-752ECACEEA55}">
      <dsp:nvSpPr>
        <dsp:cNvPr id="0" name=""/>
        <dsp:cNvSpPr/>
      </dsp:nvSpPr>
      <dsp:spPr>
        <a:xfrm>
          <a:off x="0" y="431"/>
          <a:ext cx="78867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07034B-5CEA-42DE-809F-E9F5CFFE380B}">
      <dsp:nvSpPr>
        <dsp:cNvPr id="0" name=""/>
        <dsp:cNvSpPr/>
      </dsp:nvSpPr>
      <dsp:spPr>
        <a:xfrm>
          <a:off x="0" y="431"/>
          <a:ext cx="7886700" cy="392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Virtual platform – Teams or Zoom</a:t>
          </a:r>
        </a:p>
      </dsp:txBody>
      <dsp:txXfrm>
        <a:off x="0" y="431"/>
        <a:ext cx="7886700" cy="392898"/>
      </dsp:txXfrm>
    </dsp:sp>
    <dsp:sp modelId="{AD33A4FC-BE80-4B44-B210-8AF99BAE6F81}">
      <dsp:nvSpPr>
        <dsp:cNvPr id="0" name=""/>
        <dsp:cNvSpPr/>
      </dsp:nvSpPr>
      <dsp:spPr>
        <a:xfrm>
          <a:off x="0" y="393330"/>
          <a:ext cx="7886700" cy="0"/>
        </a:xfrm>
        <a:prstGeom prst="line">
          <a:avLst/>
        </a:prstGeom>
        <a:solidFill>
          <a:schemeClr val="accent5">
            <a:hueOff val="268137"/>
            <a:satOff val="1860"/>
            <a:lumOff val="-833"/>
            <a:alphaOff val="0"/>
          </a:schemeClr>
        </a:solidFill>
        <a:ln w="12700" cap="flat" cmpd="sng" algn="ctr">
          <a:solidFill>
            <a:schemeClr val="accent5">
              <a:hueOff val="268137"/>
              <a:satOff val="1860"/>
              <a:lumOff val="-83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66AA68-7B67-4960-B9B8-AE3EBCFEE492}">
      <dsp:nvSpPr>
        <dsp:cNvPr id="0" name=""/>
        <dsp:cNvSpPr/>
      </dsp:nvSpPr>
      <dsp:spPr>
        <a:xfrm>
          <a:off x="0" y="393330"/>
          <a:ext cx="7886700" cy="392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err="1"/>
            <a:t>Powerpoint</a:t>
          </a:r>
          <a:r>
            <a:rPr lang="en-US" sz="1800" kern="1200" dirty="0"/>
            <a:t> presentations</a:t>
          </a:r>
        </a:p>
      </dsp:txBody>
      <dsp:txXfrm>
        <a:off x="0" y="393330"/>
        <a:ext cx="7886700" cy="392898"/>
      </dsp:txXfrm>
    </dsp:sp>
    <dsp:sp modelId="{E60D69F5-8BD3-4B68-B1DB-ECAE87246056}">
      <dsp:nvSpPr>
        <dsp:cNvPr id="0" name=""/>
        <dsp:cNvSpPr/>
      </dsp:nvSpPr>
      <dsp:spPr>
        <a:xfrm>
          <a:off x="0" y="786228"/>
          <a:ext cx="7886700" cy="0"/>
        </a:xfrm>
        <a:prstGeom prst="line">
          <a:avLst/>
        </a:prstGeom>
        <a:solidFill>
          <a:schemeClr val="accent5">
            <a:hueOff val="536275"/>
            <a:satOff val="3720"/>
            <a:lumOff val="-1667"/>
            <a:alphaOff val="0"/>
          </a:schemeClr>
        </a:solidFill>
        <a:ln w="12700" cap="flat" cmpd="sng" algn="ctr">
          <a:solidFill>
            <a:schemeClr val="accent5">
              <a:hueOff val="536275"/>
              <a:satOff val="3720"/>
              <a:lumOff val="-166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ABFD3B-12EC-4A8A-A95F-2DCC07202F46}">
      <dsp:nvSpPr>
        <dsp:cNvPr id="0" name=""/>
        <dsp:cNvSpPr/>
      </dsp:nvSpPr>
      <dsp:spPr>
        <a:xfrm>
          <a:off x="0" y="786228"/>
          <a:ext cx="7886700" cy="392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Multimedia – videos, podcasts, audio etc.</a:t>
          </a:r>
        </a:p>
      </dsp:txBody>
      <dsp:txXfrm>
        <a:off x="0" y="786228"/>
        <a:ext cx="7886700" cy="392898"/>
      </dsp:txXfrm>
    </dsp:sp>
    <dsp:sp modelId="{89A2E41F-CC72-4D0D-B729-49C33C910261}">
      <dsp:nvSpPr>
        <dsp:cNvPr id="0" name=""/>
        <dsp:cNvSpPr/>
      </dsp:nvSpPr>
      <dsp:spPr>
        <a:xfrm>
          <a:off x="0" y="1179127"/>
          <a:ext cx="7886700" cy="0"/>
        </a:xfrm>
        <a:prstGeom prst="line">
          <a:avLst/>
        </a:prstGeom>
        <a:solidFill>
          <a:schemeClr val="accent5">
            <a:hueOff val="804412"/>
            <a:satOff val="5580"/>
            <a:lumOff val="-2500"/>
            <a:alphaOff val="0"/>
          </a:schemeClr>
        </a:solidFill>
        <a:ln w="12700" cap="flat" cmpd="sng" algn="ctr">
          <a:solidFill>
            <a:schemeClr val="accent5">
              <a:hueOff val="804412"/>
              <a:satOff val="5580"/>
              <a:lumOff val="-25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75B30D-E2FE-400F-BB57-E2AC7AF4B562}">
      <dsp:nvSpPr>
        <dsp:cNvPr id="0" name=""/>
        <dsp:cNvSpPr/>
      </dsp:nvSpPr>
      <dsp:spPr>
        <a:xfrm>
          <a:off x="0" y="1179127"/>
          <a:ext cx="7886700" cy="392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Small and large group discussions</a:t>
          </a:r>
        </a:p>
      </dsp:txBody>
      <dsp:txXfrm>
        <a:off x="0" y="1179127"/>
        <a:ext cx="7886700" cy="392898"/>
      </dsp:txXfrm>
    </dsp:sp>
    <dsp:sp modelId="{21B2EF77-E6E0-488C-9714-A278CB757E5E}">
      <dsp:nvSpPr>
        <dsp:cNvPr id="0" name=""/>
        <dsp:cNvSpPr/>
      </dsp:nvSpPr>
      <dsp:spPr>
        <a:xfrm>
          <a:off x="0" y="1572025"/>
          <a:ext cx="7886700" cy="0"/>
        </a:xfrm>
        <a:prstGeom prst="line">
          <a:avLst/>
        </a:prstGeom>
        <a:solidFill>
          <a:schemeClr val="accent5">
            <a:hueOff val="1072549"/>
            <a:satOff val="7440"/>
            <a:lumOff val="-3333"/>
            <a:alphaOff val="0"/>
          </a:schemeClr>
        </a:solidFill>
        <a:ln w="12700" cap="flat" cmpd="sng" algn="ctr">
          <a:solidFill>
            <a:schemeClr val="accent5">
              <a:hueOff val="1072549"/>
              <a:satOff val="7440"/>
              <a:lumOff val="-333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50FC69-5FC7-4192-8A2B-E85B75A731C8}">
      <dsp:nvSpPr>
        <dsp:cNvPr id="0" name=""/>
        <dsp:cNvSpPr/>
      </dsp:nvSpPr>
      <dsp:spPr>
        <a:xfrm>
          <a:off x="0" y="1572025"/>
          <a:ext cx="7886700" cy="392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Reflective exercises</a:t>
          </a:r>
        </a:p>
      </dsp:txBody>
      <dsp:txXfrm>
        <a:off x="0" y="1572025"/>
        <a:ext cx="7886700" cy="392898"/>
      </dsp:txXfrm>
    </dsp:sp>
    <dsp:sp modelId="{63301CBD-ADE2-4FE2-8836-13F8196C4ED3}">
      <dsp:nvSpPr>
        <dsp:cNvPr id="0" name=""/>
        <dsp:cNvSpPr/>
      </dsp:nvSpPr>
      <dsp:spPr>
        <a:xfrm>
          <a:off x="0" y="1964924"/>
          <a:ext cx="7886700" cy="0"/>
        </a:xfrm>
        <a:prstGeom prst="line">
          <a:avLst/>
        </a:prstGeom>
        <a:solidFill>
          <a:schemeClr val="accent5">
            <a:hueOff val="1340687"/>
            <a:satOff val="9300"/>
            <a:lumOff val="-4166"/>
            <a:alphaOff val="0"/>
          </a:schemeClr>
        </a:solidFill>
        <a:ln w="12700" cap="flat" cmpd="sng" algn="ctr">
          <a:solidFill>
            <a:schemeClr val="accent5">
              <a:hueOff val="1340687"/>
              <a:satOff val="9300"/>
              <a:lumOff val="-416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E048E7-1BE5-4AFB-9C7C-28B47E3CA0F8}">
      <dsp:nvSpPr>
        <dsp:cNvPr id="0" name=""/>
        <dsp:cNvSpPr/>
      </dsp:nvSpPr>
      <dsp:spPr>
        <a:xfrm>
          <a:off x="0" y="1964924"/>
          <a:ext cx="7886700" cy="392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Reflective case discussions</a:t>
          </a:r>
        </a:p>
      </dsp:txBody>
      <dsp:txXfrm>
        <a:off x="0" y="1964924"/>
        <a:ext cx="7886700" cy="392898"/>
      </dsp:txXfrm>
    </dsp:sp>
    <dsp:sp modelId="{DECB3143-D8FD-4AFE-94D0-78AC75771EE5}">
      <dsp:nvSpPr>
        <dsp:cNvPr id="0" name=""/>
        <dsp:cNvSpPr/>
      </dsp:nvSpPr>
      <dsp:spPr>
        <a:xfrm>
          <a:off x="0" y="2357822"/>
          <a:ext cx="7886700" cy="0"/>
        </a:xfrm>
        <a:prstGeom prst="line">
          <a:avLst/>
        </a:prstGeom>
        <a:solidFill>
          <a:schemeClr val="accent5">
            <a:hueOff val="1608824"/>
            <a:satOff val="11160"/>
            <a:lumOff val="-5000"/>
            <a:alphaOff val="0"/>
          </a:schemeClr>
        </a:solidFill>
        <a:ln w="12700" cap="flat" cmpd="sng" algn="ctr">
          <a:solidFill>
            <a:schemeClr val="accent5">
              <a:hueOff val="1608824"/>
              <a:satOff val="11160"/>
              <a:lumOff val="-5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4A4266-AC54-48E7-8435-2204E090B715}">
      <dsp:nvSpPr>
        <dsp:cNvPr id="0" name=""/>
        <dsp:cNvSpPr/>
      </dsp:nvSpPr>
      <dsp:spPr>
        <a:xfrm>
          <a:off x="0" y="2357822"/>
          <a:ext cx="7886700" cy="392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Skills practice</a:t>
          </a:r>
        </a:p>
      </dsp:txBody>
      <dsp:txXfrm>
        <a:off x="0" y="2357822"/>
        <a:ext cx="7886700" cy="392898"/>
      </dsp:txXfrm>
    </dsp:sp>
    <dsp:sp modelId="{3D2721CF-5101-4D13-B634-C505C0371686}">
      <dsp:nvSpPr>
        <dsp:cNvPr id="0" name=""/>
        <dsp:cNvSpPr/>
      </dsp:nvSpPr>
      <dsp:spPr>
        <a:xfrm>
          <a:off x="0" y="2750721"/>
          <a:ext cx="7886700" cy="0"/>
        </a:xfrm>
        <a:prstGeom prst="line">
          <a:avLst/>
        </a:prstGeom>
        <a:solidFill>
          <a:schemeClr val="accent5">
            <a:hueOff val="1876962"/>
            <a:satOff val="13020"/>
            <a:lumOff val="-5833"/>
            <a:alphaOff val="0"/>
          </a:schemeClr>
        </a:solidFill>
        <a:ln w="12700" cap="flat" cmpd="sng" algn="ctr">
          <a:solidFill>
            <a:schemeClr val="accent5">
              <a:hueOff val="1876962"/>
              <a:satOff val="13020"/>
              <a:lumOff val="-583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65E7A3-9BFB-4289-8CFC-00264E2F4979}">
      <dsp:nvSpPr>
        <dsp:cNvPr id="0" name=""/>
        <dsp:cNvSpPr/>
      </dsp:nvSpPr>
      <dsp:spPr>
        <a:xfrm>
          <a:off x="0" y="2750721"/>
          <a:ext cx="7886700" cy="392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External guest experts (for some sessions)</a:t>
          </a:r>
        </a:p>
      </dsp:txBody>
      <dsp:txXfrm>
        <a:off x="0" y="2750721"/>
        <a:ext cx="7886700" cy="392898"/>
      </dsp:txXfrm>
    </dsp:sp>
    <dsp:sp modelId="{EB44AF90-265F-4964-98F3-1C774B8EEB88}">
      <dsp:nvSpPr>
        <dsp:cNvPr id="0" name=""/>
        <dsp:cNvSpPr/>
      </dsp:nvSpPr>
      <dsp:spPr>
        <a:xfrm>
          <a:off x="0" y="3143619"/>
          <a:ext cx="7886700" cy="0"/>
        </a:xfrm>
        <a:prstGeom prst="line">
          <a:avLst/>
        </a:prstGeom>
        <a:solidFill>
          <a:schemeClr val="accent5">
            <a:hueOff val="2145099"/>
            <a:satOff val="14880"/>
            <a:lumOff val="-6666"/>
            <a:alphaOff val="0"/>
          </a:schemeClr>
        </a:solidFill>
        <a:ln w="12700" cap="flat" cmpd="sng" algn="ctr">
          <a:solidFill>
            <a:schemeClr val="accent5">
              <a:hueOff val="2145099"/>
              <a:satOff val="14880"/>
              <a:lumOff val="-666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E6DC02-66A8-4689-9666-623AFF333C60}">
      <dsp:nvSpPr>
        <dsp:cNvPr id="0" name=""/>
        <dsp:cNvSpPr/>
      </dsp:nvSpPr>
      <dsp:spPr>
        <a:xfrm>
          <a:off x="0" y="3143619"/>
          <a:ext cx="7886700" cy="392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Learning materials, references and resource lists</a:t>
          </a:r>
        </a:p>
      </dsp:txBody>
      <dsp:txXfrm>
        <a:off x="0" y="3143619"/>
        <a:ext cx="7886700" cy="39289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D5007A-0E75-4602-94BF-D99EEE7D5670}">
      <dsp:nvSpPr>
        <dsp:cNvPr id="0" name=""/>
        <dsp:cNvSpPr/>
      </dsp:nvSpPr>
      <dsp:spPr>
        <a:xfrm>
          <a:off x="334403" y="7219"/>
          <a:ext cx="955560" cy="95556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BF9BBA-97B5-4E86-9048-3C86B7E8BF98}">
      <dsp:nvSpPr>
        <dsp:cNvPr id="0" name=""/>
        <dsp:cNvSpPr/>
      </dsp:nvSpPr>
      <dsp:spPr>
        <a:xfrm>
          <a:off x="535070" y="207887"/>
          <a:ext cx="554225" cy="55422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2F3FF9-674F-4D54-B6D9-2154C81C70BC}">
      <dsp:nvSpPr>
        <dsp:cNvPr id="0" name=""/>
        <dsp:cNvSpPr/>
      </dsp:nvSpPr>
      <dsp:spPr>
        <a:xfrm>
          <a:off x="1494726" y="7219"/>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dirty="0"/>
            <a:t>Commit to the whole </a:t>
          </a:r>
          <a:r>
            <a:rPr lang="en-US" sz="1700" kern="1200" dirty="0" err="1"/>
            <a:t>programme</a:t>
          </a:r>
          <a:r>
            <a:rPr lang="en-US" sz="1700" kern="1200" dirty="0"/>
            <a:t>, keep to time – stay to the end </a:t>
          </a:r>
        </a:p>
      </dsp:txBody>
      <dsp:txXfrm>
        <a:off x="1494726" y="7219"/>
        <a:ext cx="2252392" cy="955560"/>
      </dsp:txXfrm>
    </dsp:sp>
    <dsp:sp modelId="{EF3CCD74-DD43-4707-BE2C-26289D08B157}">
      <dsp:nvSpPr>
        <dsp:cNvPr id="0" name=""/>
        <dsp:cNvSpPr/>
      </dsp:nvSpPr>
      <dsp:spPr>
        <a:xfrm>
          <a:off x="4139581" y="7219"/>
          <a:ext cx="955560" cy="95556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A3CE74-B9B3-4F95-A07D-0151F64B3522}">
      <dsp:nvSpPr>
        <dsp:cNvPr id="0" name=""/>
        <dsp:cNvSpPr/>
      </dsp:nvSpPr>
      <dsp:spPr>
        <a:xfrm>
          <a:off x="4340248" y="207887"/>
          <a:ext cx="554225" cy="55422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66A1AB-262A-4C63-B770-3B48D8AA952F}">
      <dsp:nvSpPr>
        <dsp:cNvPr id="0" name=""/>
        <dsp:cNvSpPr/>
      </dsp:nvSpPr>
      <dsp:spPr>
        <a:xfrm>
          <a:off x="5299904" y="7219"/>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dirty="0"/>
            <a:t>Keep cameras on</a:t>
          </a:r>
        </a:p>
      </dsp:txBody>
      <dsp:txXfrm>
        <a:off x="5299904" y="7219"/>
        <a:ext cx="2252392" cy="955560"/>
      </dsp:txXfrm>
    </dsp:sp>
    <dsp:sp modelId="{EFA7DAE5-BF11-415A-A8B9-6637A2D2CE13}">
      <dsp:nvSpPr>
        <dsp:cNvPr id="0" name=""/>
        <dsp:cNvSpPr/>
      </dsp:nvSpPr>
      <dsp:spPr>
        <a:xfrm>
          <a:off x="361846" y="977250"/>
          <a:ext cx="955560" cy="95556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2133C6-5A21-4AAF-B8CE-79A02E0A5F3E}">
      <dsp:nvSpPr>
        <dsp:cNvPr id="0" name=""/>
        <dsp:cNvSpPr/>
      </dsp:nvSpPr>
      <dsp:spPr>
        <a:xfrm>
          <a:off x="577513" y="1097311"/>
          <a:ext cx="554225" cy="55422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9D3847-8A67-4724-98A5-0DA0FEB143A7}">
      <dsp:nvSpPr>
        <dsp:cNvPr id="0" name=""/>
        <dsp:cNvSpPr/>
      </dsp:nvSpPr>
      <dsp:spPr>
        <a:xfrm>
          <a:off x="1494726" y="945659"/>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dirty="0"/>
            <a:t>Be an active participant in discussion and group </a:t>
          </a:r>
          <a:r>
            <a:rPr lang="en-GB" sz="1700" kern="1200" dirty="0"/>
            <a:t>tasks </a:t>
          </a:r>
          <a:endParaRPr lang="en-US" sz="1700" kern="1200" dirty="0"/>
        </a:p>
      </dsp:txBody>
      <dsp:txXfrm>
        <a:off x="1494726" y="945659"/>
        <a:ext cx="2252392" cy="955560"/>
      </dsp:txXfrm>
    </dsp:sp>
    <dsp:sp modelId="{EE318DE4-2208-49F6-BEAC-97D5BC80A49F}">
      <dsp:nvSpPr>
        <dsp:cNvPr id="0" name=""/>
        <dsp:cNvSpPr/>
      </dsp:nvSpPr>
      <dsp:spPr>
        <a:xfrm>
          <a:off x="4139581" y="973093"/>
          <a:ext cx="955560" cy="95556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60D4FC-6155-4872-8308-578F9BB1820B}">
      <dsp:nvSpPr>
        <dsp:cNvPr id="0" name=""/>
        <dsp:cNvSpPr/>
      </dsp:nvSpPr>
      <dsp:spPr>
        <a:xfrm>
          <a:off x="4349393" y="1173711"/>
          <a:ext cx="554225" cy="554225"/>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670715-277D-4E88-A650-E8518CECAF74}">
      <dsp:nvSpPr>
        <dsp:cNvPr id="0" name=""/>
        <dsp:cNvSpPr/>
      </dsp:nvSpPr>
      <dsp:spPr>
        <a:xfrm>
          <a:off x="5299904" y="945659"/>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dirty="0"/>
            <a:t>Ensure they cannot be interrupted or overheard.</a:t>
          </a:r>
        </a:p>
      </dsp:txBody>
      <dsp:txXfrm>
        <a:off x="5299904" y="945659"/>
        <a:ext cx="2252392" cy="95556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5AB882-2885-4776-8186-2069565DC201}">
      <dsp:nvSpPr>
        <dsp:cNvPr id="0" name=""/>
        <dsp:cNvSpPr/>
      </dsp:nvSpPr>
      <dsp:spPr>
        <a:xfrm>
          <a:off x="1577339" y="1577"/>
          <a:ext cx="6309359" cy="45688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419" tIns="116049" rIns="122419" bIns="116049" numCol="1" spcCol="1270" anchor="ctr" anchorCtr="0">
          <a:noAutofit/>
        </a:bodyPr>
        <a:lstStyle/>
        <a:p>
          <a:pPr marL="0" lvl="0" indent="0" algn="l" defTabSz="488950">
            <a:lnSpc>
              <a:spcPct val="90000"/>
            </a:lnSpc>
            <a:spcBef>
              <a:spcPct val="0"/>
            </a:spcBef>
            <a:spcAft>
              <a:spcPct val="35000"/>
            </a:spcAft>
            <a:buNone/>
          </a:pPr>
          <a:r>
            <a:rPr lang="en-US" sz="1100" kern="1200"/>
            <a:t>Ensure your practice lead’s time is protected to attend</a:t>
          </a:r>
        </a:p>
      </dsp:txBody>
      <dsp:txXfrm>
        <a:off x="1577339" y="1577"/>
        <a:ext cx="6309359" cy="456884"/>
      </dsp:txXfrm>
    </dsp:sp>
    <dsp:sp modelId="{8B8C536D-0BC6-4E60-B239-BE9AB8FE641D}">
      <dsp:nvSpPr>
        <dsp:cNvPr id="0" name=""/>
        <dsp:cNvSpPr/>
      </dsp:nvSpPr>
      <dsp:spPr>
        <a:xfrm>
          <a:off x="0" y="1577"/>
          <a:ext cx="1577339" cy="45688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3468" tIns="45130" rIns="83468" bIns="45130" numCol="1" spcCol="1270" anchor="ctr" anchorCtr="0">
          <a:noAutofit/>
        </a:bodyPr>
        <a:lstStyle/>
        <a:p>
          <a:pPr marL="0" lvl="0" indent="0" algn="ctr" defTabSz="622300">
            <a:lnSpc>
              <a:spcPct val="90000"/>
            </a:lnSpc>
            <a:spcBef>
              <a:spcPct val="0"/>
            </a:spcBef>
            <a:spcAft>
              <a:spcPct val="35000"/>
            </a:spcAft>
            <a:buNone/>
          </a:pPr>
          <a:r>
            <a:rPr lang="en-US" sz="1400" kern="1200" dirty="0"/>
            <a:t>Ensure</a:t>
          </a:r>
        </a:p>
      </dsp:txBody>
      <dsp:txXfrm>
        <a:off x="0" y="1577"/>
        <a:ext cx="1577339" cy="456884"/>
      </dsp:txXfrm>
    </dsp:sp>
    <dsp:sp modelId="{F390C129-A189-460C-B797-9CD13ED6CEBA}">
      <dsp:nvSpPr>
        <dsp:cNvPr id="0" name=""/>
        <dsp:cNvSpPr/>
      </dsp:nvSpPr>
      <dsp:spPr>
        <a:xfrm>
          <a:off x="1577339" y="485875"/>
          <a:ext cx="6309359" cy="45688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419" tIns="116049" rIns="122419" bIns="116049" numCol="1" spcCol="1270" anchor="ctr" anchorCtr="0">
          <a:noAutofit/>
        </a:bodyPr>
        <a:lstStyle/>
        <a:p>
          <a:pPr marL="0" lvl="0" indent="0" algn="l" defTabSz="488950">
            <a:lnSpc>
              <a:spcPct val="90000"/>
            </a:lnSpc>
            <a:spcBef>
              <a:spcPct val="0"/>
            </a:spcBef>
            <a:spcAft>
              <a:spcPct val="35000"/>
            </a:spcAft>
            <a:buNone/>
          </a:pPr>
          <a:r>
            <a:rPr lang="en-US" sz="1100" kern="1200"/>
            <a:t>Ensure your practice lead is able to commit to the 11-month programme and beyond</a:t>
          </a:r>
        </a:p>
      </dsp:txBody>
      <dsp:txXfrm>
        <a:off x="1577339" y="485875"/>
        <a:ext cx="6309359" cy="456884"/>
      </dsp:txXfrm>
    </dsp:sp>
    <dsp:sp modelId="{91AC09F7-C8B6-4D61-BC6E-796682A38783}">
      <dsp:nvSpPr>
        <dsp:cNvPr id="0" name=""/>
        <dsp:cNvSpPr/>
      </dsp:nvSpPr>
      <dsp:spPr>
        <a:xfrm>
          <a:off x="0" y="485875"/>
          <a:ext cx="1577339" cy="45688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3468" tIns="45130" rIns="83468" bIns="45130" numCol="1" spcCol="1270" anchor="ctr" anchorCtr="0">
          <a:noAutofit/>
        </a:bodyPr>
        <a:lstStyle/>
        <a:p>
          <a:pPr marL="0" lvl="0" indent="0" algn="ctr" defTabSz="622300">
            <a:lnSpc>
              <a:spcPct val="90000"/>
            </a:lnSpc>
            <a:spcBef>
              <a:spcPct val="0"/>
            </a:spcBef>
            <a:spcAft>
              <a:spcPct val="35000"/>
            </a:spcAft>
            <a:buNone/>
          </a:pPr>
          <a:r>
            <a:rPr lang="en-US" sz="1400" kern="1200"/>
            <a:t>Ensure</a:t>
          </a:r>
        </a:p>
      </dsp:txBody>
      <dsp:txXfrm>
        <a:off x="0" y="485875"/>
        <a:ext cx="1577339" cy="456884"/>
      </dsp:txXfrm>
    </dsp:sp>
    <dsp:sp modelId="{4255B4FB-DED7-4678-A1DF-2759174FD67C}">
      <dsp:nvSpPr>
        <dsp:cNvPr id="0" name=""/>
        <dsp:cNvSpPr/>
      </dsp:nvSpPr>
      <dsp:spPr>
        <a:xfrm>
          <a:off x="1577339" y="970172"/>
          <a:ext cx="6309359" cy="45688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419" tIns="116049" rIns="122419" bIns="116049" numCol="1" spcCol="1270" anchor="ctr" anchorCtr="0">
          <a:noAutofit/>
        </a:bodyPr>
        <a:lstStyle/>
        <a:p>
          <a:pPr marL="0" lvl="0" indent="0" algn="l" defTabSz="488950">
            <a:lnSpc>
              <a:spcPct val="90000"/>
            </a:lnSpc>
            <a:spcBef>
              <a:spcPct val="0"/>
            </a:spcBef>
            <a:spcAft>
              <a:spcPct val="35000"/>
            </a:spcAft>
            <a:buNone/>
          </a:pPr>
          <a:r>
            <a:rPr lang="en-US" sz="1100" kern="1200"/>
            <a:t>Ensure your practice leads understand your organisation’s expectations of them</a:t>
          </a:r>
        </a:p>
      </dsp:txBody>
      <dsp:txXfrm>
        <a:off x="1577339" y="970172"/>
        <a:ext cx="6309359" cy="456884"/>
      </dsp:txXfrm>
    </dsp:sp>
    <dsp:sp modelId="{501654F0-B00C-4E3D-807D-7280A2B0F7CC}">
      <dsp:nvSpPr>
        <dsp:cNvPr id="0" name=""/>
        <dsp:cNvSpPr/>
      </dsp:nvSpPr>
      <dsp:spPr>
        <a:xfrm>
          <a:off x="0" y="970172"/>
          <a:ext cx="1577339" cy="45688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3468" tIns="45130" rIns="83468" bIns="45130" numCol="1" spcCol="1270" anchor="ctr" anchorCtr="0">
          <a:noAutofit/>
        </a:bodyPr>
        <a:lstStyle/>
        <a:p>
          <a:pPr marL="0" lvl="0" indent="0" algn="ctr" defTabSz="622300">
            <a:lnSpc>
              <a:spcPct val="90000"/>
            </a:lnSpc>
            <a:spcBef>
              <a:spcPct val="0"/>
            </a:spcBef>
            <a:spcAft>
              <a:spcPct val="35000"/>
            </a:spcAft>
            <a:buNone/>
          </a:pPr>
          <a:r>
            <a:rPr lang="en-US" sz="1400" kern="1200"/>
            <a:t>Ensure</a:t>
          </a:r>
        </a:p>
      </dsp:txBody>
      <dsp:txXfrm>
        <a:off x="0" y="970172"/>
        <a:ext cx="1577339" cy="456884"/>
      </dsp:txXfrm>
    </dsp:sp>
    <dsp:sp modelId="{1B280635-D68D-4D56-A3ED-F4701DA95D17}">
      <dsp:nvSpPr>
        <dsp:cNvPr id="0" name=""/>
        <dsp:cNvSpPr/>
      </dsp:nvSpPr>
      <dsp:spPr>
        <a:xfrm>
          <a:off x="1577339" y="1454470"/>
          <a:ext cx="6309359" cy="45688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419" tIns="116049" rIns="122419" bIns="116049" numCol="1" spcCol="1270" anchor="ctr" anchorCtr="0">
          <a:noAutofit/>
        </a:bodyPr>
        <a:lstStyle/>
        <a:p>
          <a:pPr marL="0" lvl="0" indent="0" algn="l" defTabSz="488950">
            <a:lnSpc>
              <a:spcPct val="90000"/>
            </a:lnSpc>
            <a:spcBef>
              <a:spcPct val="0"/>
            </a:spcBef>
            <a:spcAft>
              <a:spcPct val="35000"/>
            </a:spcAft>
            <a:buNone/>
          </a:pPr>
          <a:r>
            <a:rPr lang="en-US" sz="1100" kern="1200"/>
            <a:t>Ensure your practice lead is given opportunity to disseminate their learning</a:t>
          </a:r>
        </a:p>
      </dsp:txBody>
      <dsp:txXfrm>
        <a:off x="1577339" y="1454470"/>
        <a:ext cx="6309359" cy="456884"/>
      </dsp:txXfrm>
    </dsp:sp>
    <dsp:sp modelId="{7827B08E-71C3-4A57-92DA-1E585B0A4D85}">
      <dsp:nvSpPr>
        <dsp:cNvPr id="0" name=""/>
        <dsp:cNvSpPr/>
      </dsp:nvSpPr>
      <dsp:spPr>
        <a:xfrm>
          <a:off x="0" y="1454470"/>
          <a:ext cx="1577339" cy="45688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3468" tIns="45130" rIns="83468" bIns="45130" numCol="1" spcCol="1270" anchor="ctr" anchorCtr="0">
          <a:noAutofit/>
        </a:bodyPr>
        <a:lstStyle/>
        <a:p>
          <a:pPr marL="0" lvl="0" indent="0" algn="ctr" defTabSz="622300">
            <a:lnSpc>
              <a:spcPct val="90000"/>
            </a:lnSpc>
            <a:spcBef>
              <a:spcPct val="0"/>
            </a:spcBef>
            <a:spcAft>
              <a:spcPct val="35000"/>
            </a:spcAft>
            <a:buNone/>
          </a:pPr>
          <a:r>
            <a:rPr lang="en-US" sz="1400" kern="1200"/>
            <a:t>Ensure</a:t>
          </a:r>
        </a:p>
      </dsp:txBody>
      <dsp:txXfrm>
        <a:off x="0" y="1454470"/>
        <a:ext cx="1577339" cy="456884"/>
      </dsp:txXfrm>
    </dsp:sp>
    <dsp:sp modelId="{66524237-9B57-42B9-9D9D-270E4ED65187}">
      <dsp:nvSpPr>
        <dsp:cNvPr id="0" name=""/>
        <dsp:cNvSpPr/>
      </dsp:nvSpPr>
      <dsp:spPr>
        <a:xfrm>
          <a:off x="1577339" y="1938767"/>
          <a:ext cx="6309359" cy="45688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419" tIns="116049" rIns="122419" bIns="116049" numCol="1" spcCol="1270" anchor="ctr" anchorCtr="0">
          <a:noAutofit/>
        </a:bodyPr>
        <a:lstStyle/>
        <a:p>
          <a:pPr marL="0" lvl="0" indent="0" algn="l" defTabSz="488950">
            <a:lnSpc>
              <a:spcPct val="90000"/>
            </a:lnSpc>
            <a:spcBef>
              <a:spcPct val="0"/>
            </a:spcBef>
            <a:spcAft>
              <a:spcPct val="35000"/>
            </a:spcAft>
            <a:buNone/>
          </a:pPr>
          <a:r>
            <a:rPr lang="en-US" sz="1100" kern="1200"/>
            <a:t>Ensure your practice lead are allocated cases where there is known or suspected, child sexual abuse</a:t>
          </a:r>
        </a:p>
      </dsp:txBody>
      <dsp:txXfrm>
        <a:off x="1577339" y="1938767"/>
        <a:ext cx="6309359" cy="456884"/>
      </dsp:txXfrm>
    </dsp:sp>
    <dsp:sp modelId="{A2943E7A-D46D-4CE5-A9BF-75C666A6BA35}">
      <dsp:nvSpPr>
        <dsp:cNvPr id="0" name=""/>
        <dsp:cNvSpPr/>
      </dsp:nvSpPr>
      <dsp:spPr>
        <a:xfrm>
          <a:off x="0" y="1938767"/>
          <a:ext cx="1577339" cy="45688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3468" tIns="45130" rIns="83468" bIns="45130" numCol="1" spcCol="1270" anchor="ctr" anchorCtr="0">
          <a:noAutofit/>
        </a:bodyPr>
        <a:lstStyle/>
        <a:p>
          <a:pPr marL="0" lvl="0" indent="0" algn="ctr" defTabSz="622300">
            <a:lnSpc>
              <a:spcPct val="90000"/>
            </a:lnSpc>
            <a:spcBef>
              <a:spcPct val="0"/>
            </a:spcBef>
            <a:spcAft>
              <a:spcPct val="35000"/>
            </a:spcAft>
            <a:buNone/>
          </a:pPr>
          <a:r>
            <a:rPr lang="en-US" sz="1400" kern="1200"/>
            <a:t>Ensure</a:t>
          </a:r>
        </a:p>
      </dsp:txBody>
      <dsp:txXfrm>
        <a:off x="0" y="1938767"/>
        <a:ext cx="1577339" cy="456884"/>
      </dsp:txXfrm>
    </dsp:sp>
    <dsp:sp modelId="{C3EF48BE-1BE9-482D-88A2-281429A1A749}">
      <dsp:nvSpPr>
        <dsp:cNvPr id="0" name=""/>
        <dsp:cNvSpPr/>
      </dsp:nvSpPr>
      <dsp:spPr>
        <a:xfrm>
          <a:off x="1577339" y="2423065"/>
          <a:ext cx="6309359" cy="45688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419" tIns="116049" rIns="122419" bIns="116049" numCol="1" spcCol="1270" anchor="ctr" anchorCtr="0">
          <a:noAutofit/>
        </a:bodyPr>
        <a:lstStyle/>
        <a:p>
          <a:pPr marL="0" lvl="0" indent="0" algn="l" defTabSz="488950">
            <a:lnSpc>
              <a:spcPct val="90000"/>
            </a:lnSpc>
            <a:spcBef>
              <a:spcPct val="0"/>
            </a:spcBef>
            <a:spcAft>
              <a:spcPct val="35000"/>
            </a:spcAft>
            <a:buNone/>
          </a:pPr>
          <a:r>
            <a:rPr lang="en-US" sz="1100" kern="1200"/>
            <a:t>Ensure you use supervision to check in regularly with them on the impact of programme and consider other ways you can ‘check-in’ with them </a:t>
          </a:r>
        </a:p>
      </dsp:txBody>
      <dsp:txXfrm>
        <a:off x="1577339" y="2423065"/>
        <a:ext cx="6309359" cy="456884"/>
      </dsp:txXfrm>
    </dsp:sp>
    <dsp:sp modelId="{B6546647-C6B4-40B5-8125-3EEFCC4626AC}">
      <dsp:nvSpPr>
        <dsp:cNvPr id="0" name=""/>
        <dsp:cNvSpPr/>
      </dsp:nvSpPr>
      <dsp:spPr>
        <a:xfrm>
          <a:off x="0" y="2423065"/>
          <a:ext cx="1577339" cy="45688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3468" tIns="45130" rIns="83468" bIns="45130" numCol="1" spcCol="1270" anchor="ctr" anchorCtr="0">
          <a:noAutofit/>
        </a:bodyPr>
        <a:lstStyle/>
        <a:p>
          <a:pPr marL="0" lvl="0" indent="0" algn="ctr" defTabSz="622300">
            <a:lnSpc>
              <a:spcPct val="90000"/>
            </a:lnSpc>
            <a:spcBef>
              <a:spcPct val="0"/>
            </a:spcBef>
            <a:spcAft>
              <a:spcPct val="35000"/>
            </a:spcAft>
            <a:buNone/>
          </a:pPr>
          <a:r>
            <a:rPr lang="en-US" sz="1400" kern="1200"/>
            <a:t>Ensure</a:t>
          </a:r>
        </a:p>
      </dsp:txBody>
      <dsp:txXfrm>
        <a:off x="0" y="2423065"/>
        <a:ext cx="1577339" cy="456884"/>
      </dsp:txXfrm>
    </dsp:sp>
    <dsp:sp modelId="{45015337-47EA-43B7-9139-6CD107811F60}">
      <dsp:nvSpPr>
        <dsp:cNvPr id="0" name=""/>
        <dsp:cNvSpPr/>
      </dsp:nvSpPr>
      <dsp:spPr>
        <a:xfrm>
          <a:off x="1577339" y="2907362"/>
          <a:ext cx="6309359" cy="45688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419" tIns="116049" rIns="122419" bIns="116049" numCol="1" spcCol="1270" anchor="ctr" anchorCtr="0">
          <a:noAutofit/>
        </a:bodyPr>
        <a:lstStyle/>
        <a:p>
          <a:pPr marL="0" lvl="0" indent="0" algn="l" defTabSz="488950">
            <a:lnSpc>
              <a:spcPct val="90000"/>
            </a:lnSpc>
            <a:spcBef>
              <a:spcPct val="0"/>
            </a:spcBef>
            <a:spcAft>
              <a:spcPct val="35000"/>
            </a:spcAft>
            <a:buNone/>
          </a:pPr>
          <a:r>
            <a:rPr lang="en-US" sz="1100" kern="1200"/>
            <a:t>Familiarise yourself with the CSA Centre’s key resources and how your practice lead will be using these</a:t>
          </a:r>
        </a:p>
      </dsp:txBody>
      <dsp:txXfrm>
        <a:off x="1577339" y="2907362"/>
        <a:ext cx="6309359" cy="456884"/>
      </dsp:txXfrm>
    </dsp:sp>
    <dsp:sp modelId="{5515AD1D-9657-4320-A870-4800CD20AEA4}">
      <dsp:nvSpPr>
        <dsp:cNvPr id="0" name=""/>
        <dsp:cNvSpPr/>
      </dsp:nvSpPr>
      <dsp:spPr>
        <a:xfrm>
          <a:off x="0" y="2907362"/>
          <a:ext cx="1577339" cy="45688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3468" tIns="45130" rIns="83468" bIns="45130" numCol="1" spcCol="1270" anchor="ctr" anchorCtr="0">
          <a:noAutofit/>
        </a:bodyPr>
        <a:lstStyle/>
        <a:p>
          <a:pPr marL="0" lvl="0" indent="0" algn="ctr" defTabSz="622300">
            <a:lnSpc>
              <a:spcPct val="90000"/>
            </a:lnSpc>
            <a:spcBef>
              <a:spcPct val="0"/>
            </a:spcBef>
            <a:spcAft>
              <a:spcPct val="35000"/>
            </a:spcAft>
            <a:buNone/>
          </a:pPr>
          <a:r>
            <a:rPr lang="en-US" sz="1400" kern="1200"/>
            <a:t>Familiarise</a:t>
          </a:r>
        </a:p>
      </dsp:txBody>
      <dsp:txXfrm>
        <a:off x="0" y="2907362"/>
        <a:ext cx="1577339" cy="45688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8E0C2D-851F-42FD-A710-D291F3D800F7}">
      <dsp:nvSpPr>
        <dsp:cNvPr id="0" name=""/>
        <dsp:cNvSpPr/>
      </dsp:nvSpPr>
      <dsp:spPr>
        <a:xfrm>
          <a:off x="3379409" y="2024073"/>
          <a:ext cx="577953" cy="91440"/>
        </a:xfrm>
        <a:custGeom>
          <a:avLst/>
          <a:gdLst/>
          <a:ahLst/>
          <a:cxnLst/>
          <a:rect l="0" t="0" r="0" b="0"/>
          <a:pathLst>
            <a:path>
              <a:moveTo>
                <a:pt x="0" y="45720"/>
              </a:moveTo>
              <a:lnTo>
                <a:pt x="577953" y="45720"/>
              </a:lnTo>
            </a:path>
          </a:pathLst>
        </a:custGeom>
        <a:noFill/>
        <a:ln w="47625" cap="flat" cmpd="sng" algn="ctr">
          <a:solidFill>
            <a:scrgbClr r="0" g="0" b="0"/>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53172" y="2066747"/>
        <a:ext cx="30427" cy="6091"/>
      </dsp:txXfrm>
    </dsp:sp>
    <dsp:sp modelId="{A97EC0FA-D510-4FA6-861F-407B6259B75B}">
      <dsp:nvSpPr>
        <dsp:cNvPr id="0" name=""/>
        <dsp:cNvSpPr/>
      </dsp:nvSpPr>
      <dsp:spPr>
        <a:xfrm>
          <a:off x="8131" y="810262"/>
          <a:ext cx="3373078" cy="251906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9651" tIns="136091" rIns="129651" bIns="136091" numCol="1" spcCol="1270" anchor="ctr" anchorCtr="0">
          <a:noAutofit/>
        </a:bodyPr>
        <a:lstStyle/>
        <a:p>
          <a:pPr marL="0" lvl="0" indent="0" algn="ctr" defTabSz="711200">
            <a:lnSpc>
              <a:spcPct val="150000"/>
            </a:lnSpc>
            <a:spcBef>
              <a:spcPct val="0"/>
            </a:spcBef>
            <a:spcAft>
              <a:spcPts val="0"/>
            </a:spcAft>
            <a:buNone/>
          </a:pPr>
          <a:r>
            <a:rPr lang="en-US" sz="1600" kern="1200" dirty="0"/>
            <a:t>With strong senior management commitment to embedding the Practice Lead role, the effectiveness of the </a:t>
          </a:r>
          <a:r>
            <a:rPr lang="en-US" sz="1600" kern="1200" dirty="0" err="1"/>
            <a:t>programme</a:t>
          </a:r>
          <a:r>
            <a:rPr lang="en-US" sz="1600" kern="1200" dirty="0"/>
            <a:t> is highest and practice development more likely to be sustained.  </a:t>
          </a:r>
        </a:p>
      </dsp:txBody>
      <dsp:txXfrm>
        <a:off x="8131" y="810262"/>
        <a:ext cx="3373078" cy="2519061"/>
      </dsp:txXfrm>
    </dsp:sp>
    <dsp:sp modelId="{99DE9190-934A-472E-9A0B-13E3AD519F8D}">
      <dsp:nvSpPr>
        <dsp:cNvPr id="0" name=""/>
        <dsp:cNvSpPr/>
      </dsp:nvSpPr>
      <dsp:spPr>
        <a:xfrm>
          <a:off x="3989763" y="274375"/>
          <a:ext cx="4134140" cy="359083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9651" tIns="136091" rIns="129651" bIns="136091" numCol="1" spcCol="1270" anchor="t" anchorCtr="0">
          <a:noAutofit/>
        </a:bodyPr>
        <a:lstStyle/>
        <a:p>
          <a:pPr marL="0" lvl="0" indent="0" algn="l" defTabSz="711200">
            <a:lnSpc>
              <a:spcPct val="100000"/>
            </a:lnSpc>
            <a:spcBef>
              <a:spcPct val="0"/>
            </a:spcBef>
            <a:spcAft>
              <a:spcPct val="35000"/>
            </a:spcAft>
            <a:buNone/>
          </a:pPr>
          <a:r>
            <a:rPr lang="en-US" sz="1600" kern="1200" dirty="0"/>
            <a:t>Some of the ways to </a:t>
          </a:r>
          <a:r>
            <a:rPr lang="en-US" sz="1600" kern="1200" dirty="0" err="1"/>
            <a:t>maximise</a:t>
          </a:r>
          <a:r>
            <a:rPr lang="en-US" sz="1600" kern="1200" dirty="0"/>
            <a:t> this are as follows:</a:t>
          </a:r>
        </a:p>
        <a:p>
          <a:pPr marL="171450" lvl="1" indent="-171450" algn="l" defTabSz="711200">
            <a:lnSpc>
              <a:spcPct val="100000"/>
            </a:lnSpc>
            <a:spcBef>
              <a:spcPct val="0"/>
            </a:spcBef>
            <a:spcAft>
              <a:spcPct val="15000"/>
            </a:spcAft>
            <a:buChar char="•"/>
          </a:pPr>
          <a:r>
            <a:rPr lang="en-US" sz="1600" kern="1200" dirty="0"/>
            <a:t>Supporting the Practice Leads to continue to meet as a group after the end of the </a:t>
          </a:r>
          <a:r>
            <a:rPr lang="en-US" sz="1600" kern="1200" dirty="0" err="1"/>
            <a:t>programme</a:t>
          </a:r>
          <a:endParaRPr lang="en-US" sz="1600" kern="1200" dirty="0"/>
        </a:p>
        <a:p>
          <a:pPr marL="171450" lvl="1" indent="-171450" algn="l" defTabSz="711200">
            <a:lnSpc>
              <a:spcPct val="100000"/>
            </a:lnSpc>
            <a:spcBef>
              <a:spcPct val="0"/>
            </a:spcBef>
            <a:spcAft>
              <a:spcPct val="15000"/>
            </a:spcAft>
            <a:buChar char="•"/>
          </a:pPr>
          <a:r>
            <a:rPr lang="en-US" sz="1600" kern="1200" dirty="0"/>
            <a:t>Offering opportunities within existing meetings, to share their learning and establish their role. </a:t>
          </a:r>
        </a:p>
        <a:p>
          <a:pPr marL="171450" lvl="1" indent="-171450" algn="l" defTabSz="711200">
            <a:lnSpc>
              <a:spcPct val="100000"/>
            </a:lnSpc>
            <a:spcBef>
              <a:spcPct val="0"/>
            </a:spcBef>
            <a:spcAft>
              <a:spcPct val="15000"/>
            </a:spcAft>
            <a:buChar char="•"/>
          </a:pPr>
          <a:r>
            <a:rPr lang="en-US" sz="1600" kern="1200" dirty="0"/>
            <a:t>Tell people within the </a:t>
          </a:r>
          <a:r>
            <a:rPr lang="en-US" sz="1600" kern="1200" dirty="0" err="1"/>
            <a:t>organisation</a:t>
          </a:r>
          <a:r>
            <a:rPr lang="en-US" sz="1600" kern="1200" dirty="0"/>
            <a:t> about the role. </a:t>
          </a:r>
        </a:p>
        <a:p>
          <a:pPr marL="171450" lvl="1" indent="-171450" algn="l" defTabSz="711200">
            <a:lnSpc>
              <a:spcPct val="100000"/>
            </a:lnSpc>
            <a:spcBef>
              <a:spcPct val="0"/>
            </a:spcBef>
            <a:spcAft>
              <a:spcPct val="15000"/>
            </a:spcAft>
            <a:buChar char="•"/>
          </a:pPr>
          <a:r>
            <a:rPr lang="en-US" sz="1600" kern="1200" dirty="0"/>
            <a:t>Using existing ‘knowledge hubs’ where resources can be shared across the </a:t>
          </a:r>
          <a:r>
            <a:rPr lang="en-US" sz="1600" kern="1200" dirty="0" err="1"/>
            <a:t>organisation</a:t>
          </a:r>
          <a:endParaRPr lang="en-US" sz="1600" kern="1200" dirty="0"/>
        </a:p>
      </dsp:txBody>
      <dsp:txXfrm>
        <a:off x="3989763" y="274375"/>
        <a:ext cx="4134140" cy="359083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9589AC-7B4A-47ED-8552-7FE327B69CA2}">
      <dsp:nvSpPr>
        <dsp:cNvPr id="0" name=""/>
        <dsp:cNvSpPr/>
      </dsp:nvSpPr>
      <dsp:spPr>
        <a:xfrm>
          <a:off x="0" y="0"/>
          <a:ext cx="3359660" cy="812341"/>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a:t>It does </a:t>
          </a:r>
          <a:r>
            <a:rPr lang="en-GB" sz="1400" b="1" kern="1200"/>
            <a:t>not </a:t>
          </a:r>
          <a:r>
            <a:rPr lang="en-GB" sz="1400" kern="1200"/>
            <a:t>mean the child has not  been believed or listened to</a:t>
          </a:r>
          <a:endParaRPr lang="en-US" sz="1400" kern="1200"/>
        </a:p>
      </dsp:txBody>
      <dsp:txXfrm>
        <a:off x="23793" y="23793"/>
        <a:ext cx="2414436" cy="764755"/>
      </dsp:txXfrm>
    </dsp:sp>
    <dsp:sp modelId="{1F6F4C62-6D5C-42C0-AD9A-E9B4A2914728}">
      <dsp:nvSpPr>
        <dsp:cNvPr id="0" name=""/>
        <dsp:cNvSpPr/>
      </dsp:nvSpPr>
      <dsp:spPr>
        <a:xfrm>
          <a:off x="281371" y="960039"/>
          <a:ext cx="3359660" cy="812341"/>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a:t>It does </a:t>
          </a:r>
          <a:r>
            <a:rPr lang="en-GB" sz="1400" b="1" kern="1200"/>
            <a:t>not </a:t>
          </a:r>
          <a:r>
            <a:rPr lang="en-GB" sz="1400" kern="1200"/>
            <a:t>mean that agencies walk away because there is nothing that  can be done</a:t>
          </a:r>
          <a:endParaRPr lang="en-US" sz="1400" kern="1200"/>
        </a:p>
      </dsp:txBody>
      <dsp:txXfrm>
        <a:off x="305164" y="983832"/>
        <a:ext cx="2502680" cy="764755"/>
      </dsp:txXfrm>
    </dsp:sp>
    <dsp:sp modelId="{C0EF6916-8676-4762-A4DE-397A4975A80B}">
      <dsp:nvSpPr>
        <dsp:cNvPr id="0" name=""/>
        <dsp:cNvSpPr/>
      </dsp:nvSpPr>
      <dsp:spPr>
        <a:xfrm>
          <a:off x="558543" y="1920079"/>
          <a:ext cx="3359660" cy="812341"/>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a:t>It is </a:t>
          </a:r>
          <a:r>
            <a:rPr lang="en-GB" sz="1400" b="1" kern="1200"/>
            <a:t>not </a:t>
          </a:r>
          <a:r>
            <a:rPr lang="en-GB" sz="1400" kern="1200"/>
            <a:t>the time to decide what  support  can be given. That should already  be happening.</a:t>
          </a:r>
          <a:endParaRPr lang="en-US" sz="1400" kern="1200"/>
        </a:p>
      </dsp:txBody>
      <dsp:txXfrm>
        <a:off x="582336" y="1943872"/>
        <a:ext cx="2506880" cy="764755"/>
      </dsp:txXfrm>
    </dsp:sp>
    <dsp:sp modelId="{DE9C6FE8-DE68-4814-B743-E7F0A373FD55}">
      <dsp:nvSpPr>
        <dsp:cNvPr id="0" name=""/>
        <dsp:cNvSpPr/>
      </dsp:nvSpPr>
      <dsp:spPr>
        <a:xfrm>
          <a:off x="839914" y="2880118"/>
          <a:ext cx="3359660" cy="812341"/>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a:t>It does </a:t>
          </a:r>
          <a:r>
            <a:rPr lang="en-GB" sz="1400" b="1" kern="1200"/>
            <a:t>not </a:t>
          </a:r>
          <a:r>
            <a:rPr lang="en-GB" sz="1400" kern="1200"/>
            <a:t>mean</a:t>
          </a:r>
          <a:r>
            <a:rPr lang="en-GB" sz="1400" b="1" kern="1200"/>
            <a:t> </a:t>
          </a:r>
          <a:r>
            <a:rPr lang="en-GB" sz="1400" kern="1200"/>
            <a:t>that an investigation cannot  be restarted should further evidence come to light</a:t>
          </a:r>
          <a:endParaRPr lang="en-US" sz="1400" kern="1200"/>
        </a:p>
      </dsp:txBody>
      <dsp:txXfrm>
        <a:off x="863707" y="2903911"/>
        <a:ext cx="2502680" cy="764755"/>
      </dsp:txXfrm>
    </dsp:sp>
    <dsp:sp modelId="{D9D188DF-4D12-44FC-BD35-948DE223132E}">
      <dsp:nvSpPr>
        <dsp:cNvPr id="0" name=""/>
        <dsp:cNvSpPr/>
      </dsp:nvSpPr>
      <dsp:spPr>
        <a:xfrm>
          <a:off x="2831638" y="622179"/>
          <a:ext cx="528021" cy="528021"/>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950443" y="622179"/>
        <a:ext cx="290411" cy="397336"/>
      </dsp:txXfrm>
    </dsp:sp>
    <dsp:sp modelId="{CF312AF8-A6F4-401B-9EC1-47B2B5EA7B29}">
      <dsp:nvSpPr>
        <dsp:cNvPr id="0" name=""/>
        <dsp:cNvSpPr/>
      </dsp:nvSpPr>
      <dsp:spPr>
        <a:xfrm>
          <a:off x="3113009" y="1582219"/>
          <a:ext cx="528021" cy="528021"/>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231814" y="1582219"/>
        <a:ext cx="290411" cy="397336"/>
      </dsp:txXfrm>
    </dsp:sp>
    <dsp:sp modelId="{723EA666-D7BE-4265-9627-6D76E3002CAA}">
      <dsp:nvSpPr>
        <dsp:cNvPr id="0" name=""/>
        <dsp:cNvSpPr/>
      </dsp:nvSpPr>
      <dsp:spPr>
        <a:xfrm>
          <a:off x="3390181" y="2542258"/>
          <a:ext cx="528021" cy="528021"/>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508986" y="2542258"/>
        <a:ext cx="290411" cy="39733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2BA3C2-6006-4251-ADE7-E9BF5736C302}">
      <dsp:nvSpPr>
        <dsp:cNvPr id="0" name=""/>
        <dsp:cNvSpPr/>
      </dsp:nvSpPr>
      <dsp:spPr>
        <a:xfrm>
          <a:off x="-3997661" y="-613697"/>
          <a:ext cx="4764010" cy="4764010"/>
        </a:xfrm>
        <a:prstGeom prst="blockArc">
          <a:avLst>
            <a:gd name="adj1" fmla="val 18900000"/>
            <a:gd name="adj2" fmla="val 2700000"/>
            <a:gd name="adj3" fmla="val 453"/>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CE48F2-0940-4B80-BDD5-789B6168CCBF}">
      <dsp:nvSpPr>
        <dsp:cNvPr id="0" name=""/>
        <dsp:cNvSpPr/>
      </dsp:nvSpPr>
      <dsp:spPr>
        <a:xfrm>
          <a:off x="248450" y="160774"/>
          <a:ext cx="7591392" cy="32140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5117"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dirty="0"/>
            <a:t>Secrecy and silence are the best friends of sexual abuse</a:t>
          </a:r>
        </a:p>
      </dsp:txBody>
      <dsp:txXfrm>
        <a:off x="248450" y="160774"/>
        <a:ext cx="7591392" cy="321407"/>
      </dsp:txXfrm>
    </dsp:sp>
    <dsp:sp modelId="{68E5D0BE-120C-4C63-B9F8-213CE19502A6}">
      <dsp:nvSpPr>
        <dsp:cNvPr id="0" name=""/>
        <dsp:cNvSpPr/>
      </dsp:nvSpPr>
      <dsp:spPr>
        <a:xfrm>
          <a:off x="47570" y="120598"/>
          <a:ext cx="401759" cy="401759"/>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F214A8-AD99-4AD5-976B-28C578B89038}">
      <dsp:nvSpPr>
        <dsp:cNvPr id="0" name=""/>
        <dsp:cNvSpPr/>
      </dsp:nvSpPr>
      <dsp:spPr>
        <a:xfrm>
          <a:off x="539513" y="643168"/>
          <a:ext cx="7300329" cy="321407"/>
        </a:xfrm>
        <a:prstGeom prst="rect">
          <a:avLst/>
        </a:prstGeom>
        <a:solidFill>
          <a:schemeClr val="accent3">
            <a:hueOff val="-610487"/>
            <a:satOff val="-601"/>
            <a:lumOff val="-8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5117"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dirty="0"/>
            <a:t>Sexual abuse takes place in many different and overlapping contexts</a:t>
          </a:r>
        </a:p>
      </dsp:txBody>
      <dsp:txXfrm>
        <a:off x="539513" y="643168"/>
        <a:ext cx="7300329" cy="321407"/>
      </dsp:txXfrm>
    </dsp:sp>
    <dsp:sp modelId="{85788FAF-9B20-4572-8FBB-24BEEE6F4447}">
      <dsp:nvSpPr>
        <dsp:cNvPr id="0" name=""/>
        <dsp:cNvSpPr/>
      </dsp:nvSpPr>
      <dsp:spPr>
        <a:xfrm>
          <a:off x="338633" y="602992"/>
          <a:ext cx="401759" cy="401759"/>
        </a:xfrm>
        <a:prstGeom prst="ellipse">
          <a:avLst/>
        </a:prstGeom>
        <a:solidFill>
          <a:schemeClr val="lt1">
            <a:hueOff val="0"/>
            <a:satOff val="0"/>
            <a:lumOff val="0"/>
            <a:alphaOff val="0"/>
          </a:schemeClr>
        </a:solidFill>
        <a:ln w="12700" cap="flat" cmpd="sng" algn="ctr">
          <a:solidFill>
            <a:schemeClr val="accent3">
              <a:hueOff val="-610487"/>
              <a:satOff val="-601"/>
              <a:lumOff val="-85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0FF584-830F-4351-B8E8-5CF4F4445627}">
      <dsp:nvSpPr>
        <dsp:cNvPr id="0" name=""/>
        <dsp:cNvSpPr/>
      </dsp:nvSpPr>
      <dsp:spPr>
        <a:xfrm>
          <a:off x="699015" y="1125209"/>
          <a:ext cx="7140827" cy="321407"/>
        </a:xfrm>
        <a:prstGeom prst="rect">
          <a:avLst/>
        </a:prstGeom>
        <a:solidFill>
          <a:schemeClr val="accent3">
            <a:hueOff val="-1220974"/>
            <a:satOff val="-1202"/>
            <a:lumOff val="-17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5117"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dirty="0"/>
            <a:t>The majority of sexual abuse goes undetected</a:t>
          </a:r>
        </a:p>
      </dsp:txBody>
      <dsp:txXfrm>
        <a:off x="699015" y="1125209"/>
        <a:ext cx="7140827" cy="321407"/>
      </dsp:txXfrm>
    </dsp:sp>
    <dsp:sp modelId="{F09E7AAD-ECAE-4B05-A617-2209508B1AEE}">
      <dsp:nvSpPr>
        <dsp:cNvPr id="0" name=""/>
        <dsp:cNvSpPr/>
      </dsp:nvSpPr>
      <dsp:spPr>
        <a:xfrm>
          <a:off x="498135" y="1085033"/>
          <a:ext cx="401759" cy="401759"/>
        </a:xfrm>
        <a:prstGeom prst="ellipse">
          <a:avLst/>
        </a:prstGeom>
        <a:solidFill>
          <a:schemeClr val="lt1">
            <a:hueOff val="0"/>
            <a:satOff val="0"/>
            <a:lumOff val="0"/>
            <a:alphaOff val="0"/>
          </a:schemeClr>
        </a:solidFill>
        <a:ln w="12700" cap="flat" cmpd="sng" algn="ctr">
          <a:solidFill>
            <a:schemeClr val="accent3">
              <a:hueOff val="-1220974"/>
              <a:satOff val="-1202"/>
              <a:lumOff val="-170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382170-9356-49FA-8F5C-B9005625E651}">
      <dsp:nvSpPr>
        <dsp:cNvPr id="0" name=""/>
        <dsp:cNvSpPr/>
      </dsp:nvSpPr>
      <dsp:spPr>
        <a:xfrm>
          <a:off x="749942" y="1607603"/>
          <a:ext cx="7089900" cy="321407"/>
        </a:xfrm>
        <a:prstGeom prst="rect">
          <a:avLst/>
        </a:prstGeom>
        <a:solidFill>
          <a:schemeClr val="accent3">
            <a:hueOff val="-1831461"/>
            <a:satOff val="-1804"/>
            <a:lumOff val="-25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5117"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dirty="0"/>
            <a:t>Not ‘what if I’m wrong?’ but ‘what if I’m right?’</a:t>
          </a:r>
        </a:p>
      </dsp:txBody>
      <dsp:txXfrm>
        <a:off x="749942" y="1607603"/>
        <a:ext cx="7089900" cy="321407"/>
      </dsp:txXfrm>
    </dsp:sp>
    <dsp:sp modelId="{680A28B7-BC45-49AB-A04A-A788A85A7B35}">
      <dsp:nvSpPr>
        <dsp:cNvPr id="0" name=""/>
        <dsp:cNvSpPr/>
      </dsp:nvSpPr>
      <dsp:spPr>
        <a:xfrm>
          <a:off x="549062" y="1567427"/>
          <a:ext cx="401759" cy="401759"/>
        </a:xfrm>
        <a:prstGeom prst="ellipse">
          <a:avLst/>
        </a:prstGeom>
        <a:solidFill>
          <a:schemeClr val="lt1">
            <a:hueOff val="0"/>
            <a:satOff val="0"/>
            <a:lumOff val="0"/>
            <a:alphaOff val="0"/>
          </a:schemeClr>
        </a:solidFill>
        <a:ln w="12700" cap="flat" cmpd="sng" algn="ctr">
          <a:solidFill>
            <a:schemeClr val="accent3">
              <a:hueOff val="-1831461"/>
              <a:satOff val="-1804"/>
              <a:lumOff val="-255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8A191E-9A23-4B21-8B44-C06891A4AD5F}">
      <dsp:nvSpPr>
        <dsp:cNvPr id="0" name=""/>
        <dsp:cNvSpPr/>
      </dsp:nvSpPr>
      <dsp:spPr>
        <a:xfrm>
          <a:off x="699015" y="2089998"/>
          <a:ext cx="7140827" cy="321407"/>
        </a:xfrm>
        <a:prstGeom prst="rect">
          <a:avLst/>
        </a:prstGeom>
        <a:solidFill>
          <a:schemeClr val="accent3">
            <a:hueOff val="-2441948"/>
            <a:satOff val="-2405"/>
            <a:lumOff val="-33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5117"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dirty="0"/>
            <a:t>‘No further action’ does not mean the child has not been abused</a:t>
          </a:r>
        </a:p>
      </dsp:txBody>
      <dsp:txXfrm>
        <a:off x="699015" y="2089998"/>
        <a:ext cx="7140827" cy="321407"/>
      </dsp:txXfrm>
    </dsp:sp>
    <dsp:sp modelId="{01074D32-8932-42CC-9BA6-6FEC027B357E}">
      <dsp:nvSpPr>
        <dsp:cNvPr id="0" name=""/>
        <dsp:cNvSpPr/>
      </dsp:nvSpPr>
      <dsp:spPr>
        <a:xfrm>
          <a:off x="498135" y="2049822"/>
          <a:ext cx="401759" cy="401759"/>
        </a:xfrm>
        <a:prstGeom prst="ellipse">
          <a:avLst/>
        </a:prstGeom>
        <a:solidFill>
          <a:schemeClr val="lt1">
            <a:hueOff val="0"/>
            <a:satOff val="0"/>
            <a:lumOff val="0"/>
            <a:alphaOff val="0"/>
          </a:schemeClr>
        </a:solidFill>
        <a:ln w="12700" cap="flat" cmpd="sng" algn="ctr">
          <a:solidFill>
            <a:schemeClr val="accent3">
              <a:hueOff val="-2441948"/>
              <a:satOff val="-2405"/>
              <a:lumOff val="-3399"/>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8E413C-D5AA-435E-B9AF-00EF0D8691A0}">
      <dsp:nvSpPr>
        <dsp:cNvPr id="0" name=""/>
        <dsp:cNvSpPr/>
      </dsp:nvSpPr>
      <dsp:spPr>
        <a:xfrm>
          <a:off x="539513" y="2572038"/>
          <a:ext cx="7300329" cy="321407"/>
        </a:xfrm>
        <a:prstGeom prst="rect">
          <a:avLst/>
        </a:prstGeom>
        <a:solidFill>
          <a:schemeClr val="accent3">
            <a:hueOff val="-3052435"/>
            <a:satOff val="-3006"/>
            <a:lumOff val="-42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5117"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a:t>Evidence is broader than verbal disclosure</a:t>
          </a:r>
        </a:p>
      </dsp:txBody>
      <dsp:txXfrm>
        <a:off x="539513" y="2572038"/>
        <a:ext cx="7300329" cy="321407"/>
      </dsp:txXfrm>
    </dsp:sp>
    <dsp:sp modelId="{BA1E133D-F1C6-4E7D-A4B7-4F36762A23D4}">
      <dsp:nvSpPr>
        <dsp:cNvPr id="0" name=""/>
        <dsp:cNvSpPr/>
      </dsp:nvSpPr>
      <dsp:spPr>
        <a:xfrm>
          <a:off x="338633" y="2531862"/>
          <a:ext cx="401759" cy="401759"/>
        </a:xfrm>
        <a:prstGeom prst="ellipse">
          <a:avLst/>
        </a:prstGeom>
        <a:solidFill>
          <a:schemeClr val="lt1">
            <a:hueOff val="0"/>
            <a:satOff val="0"/>
            <a:lumOff val="0"/>
            <a:alphaOff val="0"/>
          </a:schemeClr>
        </a:solidFill>
        <a:ln w="12700" cap="flat" cmpd="sng" algn="ctr">
          <a:solidFill>
            <a:schemeClr val="accent3">
              <a:hueOff val="-3052435"/>
              <a:satOff val="-3006"/>
              <a:lumOff val="-4249"/>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C3A025-45AB-4D75-AAC3-4E029CD659CA}">
      <dsp:nvSpPr>
        <dsp:cNvPr id="0" name=""/>
        <dsp:cNvSpPr/>
      </dsp:nvSpPr>
      <dsp:spPr>
        <a:xfrm>
          <a:off x="248450" y="3054432"/>
          <a:ext cx="7591392" cy="321407"/>
        </a:xfrm>
        <a:prstGeom prst="rect">
          <a:avLst/>
        </a:prstGeom>
        <a:solidFill>
          <a:schemeClr val="accent3">
            <a:hueOff val="-3662921"/>
            <a:satOff val="-3607"/>
            <a:lumOff val="-50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5117"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a:t>We all have a role to play</a:t>
          </a:r>
        </a:p>
      </dsp:txBody>
      <dsp:txXfrm>
        <a:off x="248450" y="3054432"/>
        <a:ext cx="7591392" cy="321407"/>
      </dsp:txXfrm>
    </dsp:sp>
    <dsp:sp modelId="{4E47A36E-D523-41EE-BD4B-04148BE192E9}">
      <dsp:nvSpPr>
        <dsp:cNvPr id="0" name=""/>
        <dsp:cNvSpPr/>
      </dsp:nvSpPr>
      <dsp:spPr>
        <a:xfrm>
          <a:off x="47570" y="3014256"/>
          <a:ext cx="401759" cy="401759"/>
        </a:xfrm>
        <a:prstGeom prst="ellipse">
          <a:avLst/>
        </a:prstGeom>
        <a:solidFill>
          <a:schemeClr val="lt1">
            <a:hueOff val="0"/>
            <a:satOff val="0"/>
            <a:lumOff val="0"/>
            <a:alphaOff val="0"/>
          </a:schemeClr>
        </a:solidFill>
        <a:ln w="12700" cap="flat" cmpd="sng" algn="ctr">
          <a:solidFill>
            <a:schemeClr val="accent3">
              <a:hueOff val="-3662921"/>
              <a:satOff val="-3607"/>
              <a:lumOff val="-5099"/>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40774A-2F9B-4FBA-B5FC-8A3FAF89A6BF}">
      <dsp:nvSpPr>
        <dsp:cNvPr id="0" name=""/>
        <dsp:cNvSpPr/>
      </dsp:nvSpPr>
      <dsp:spPr>
        <a:xfrm>
          <a:off x="3342736" y="38863"/>
          <a:ext cx="2020910" cy="2020910"/>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rtl="0">
            <a:lnSpc>
              <a:spcPct val="90000"/>
            </a:lnSpc>
            <a:spcBef>
              <a:spcPct val="0"/>
            </a:spcBef>
            <a:spcAft>
              <a:spcPct val="35000"/>
            </a:spcAft>
            <a:buNone/>
          </a:pPr>
          <a:r>
            <a:rPr lang="en-GB" sz="1400" b="1" kern="1200" dirty="0"/>
            <a:t>Our own life experiences</a:t>
          </a:r>
        </a:p>
      </dsp:txBody>
      <dsp:txXfrm>
        <a:off x="3575918" y="310909"/>
        <a:ext cx="1554546" cy="641250"/>
      </dsp:txXfrm>
    </dsp:sp>
    <dsp:sp modelId="{2BF77D41-70EC-404A-B314-6A7DC9E4D00D}">
      <dsp:nvSpPr>
        <dsp:cNvPr id="0" name=""/>
        <dsp:cNvSpPr/>
      </dsp:nvSpPr>
      <dsp:spPr>
        <a:xfrm>
          <a:off x="4190443" y="918258"/>
          <a:ext cx="2142165" cy="2020910"/>
        </a:xfrm>
        <a:prstGeom prst="ellipse">
          <a:avLst/>
        </a:prstGeom>
        <a:solidFill>
          <a:schemeClr val="accent4">
            <a:alpha val="50000"/>
            <a:hueOff val="-1805503"/>
            <a:satOff val="6031"/>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rtl="0">
            <a:lnSpc>
              <a:spcPct val="90000"/>
            </a:lnSpc>
            <a:spcBef>
              <a:spcPct val="0"/>
            </a:spcBef>
            <a:spcAft>
              <a:spcPct val="35000"/>
            </a:spcAft>
            <a:buNone/>
          </a:pPr>
          <a:r>
            <a:rPr lang="en-GB" sz="1400" b="1" kern="1200" dirty="0"/>
            <a:t>The nature of the work</a:t>
          </a:r>
        </a:p>
      </dsp:txBody>
      <dsp:txXfrm>
        <a:off x="5343916" y="1151440"/>
        <a:ext cx="823909" cy="1554546"/>
      </dsp:txXfrm>
    </dsp:sp>
    <dsp:sp modelId="{E3982701-9D0D-4121-9C47-0709F694667F}">
      <dsp:nvSpPr>
        <dsp:cNvPr id="0" name=""/>
        <dsp:cNvSpPr/>
      </dsp:nvSpPr>
      <dsp:spPr>
        <a:xfrm>
          <a:off x="3350092" y="1791893"/>
          <a:ext cx="2020910" cy="2020910"/>
        </a:xfrm>
        <a:prstGeom prst="ellipse">
          <a:avLst/>
        </a:prstGeom>
        <a:solidFill>
          <a:schemeClr val="accent4">
            <a:alpha val="50000"/>
            <a:hueOff val="-3611005"/>
            <a:satOff val="12063"/>
            <a:lumOff val="-1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rtl="0">
            <a:lnSpc>
              <a:spcPct val="90000"/>
            </a:lnSpc>
            <a:spcBef>
              <a:spcPct val="0"/>
            </a:spcBef>
            <a:spcAft>
              <a:spcPct val="35000"/>
            </a:spcAft>
            <a:buNone/>
          </a:pPr>
          <a:r>
            <a:rPr lang="en-GB" sz="1400" b="1" kern="1200" dirty="0"/>
            <a:t>Other pressures</a:t>
          </a:r>
        </a:p>
      </dsp:txBody>
      <dsp:txXfrm>
        <a:off x="3583274" y="2899508"/>
        <a:ext cx="1554546" cy="641250"/>
      </dsp:txXfrm>
    </dsp:sp>
    <dsp:sp modelId="{80E3A3D4-F9E3-4DF2-8AA2-AD6502892088}">
      <dsp:nvSpPr>
        <dsp:cNvPr id="0" name=""/>
        <dsp:cNvSpPr/>
      </dsp:nvSpPr>
      <dsp:spPr>
        <a:xfrm>
          <a:off x="2448872" y="932728"/>
          <a:ext cx="2020910" cy="2020910"/>
        </a:xfrm>
        <a:prstGeom prst="ellipse">
          <a:avLst/>
        </a:prstGeom>
        <a:solidFill>
          <a:schemeClr val="accent4">
            <a:alpha val="50000"/>
            <a:hueOff val="-5416508"/>
            <a:satOff val="18094"/>
            <a:lumOff val="-17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rtl="0">
            <a:lnSpc>
              <a:spcPct val="90000"/>
            </a:lnSpc>
            <a:spcBef>
              <a:spcPct val="0"/>
            </a:spcBef>
            <a:spcAft>
              <a:spcPct val="35000"/>
            </a:spcAft>
            <a:buNone/>
          </a:pPr>
          <a:r>
            <a:rPr lang="en-GB" sz="1400" b="1" kern="1200" dirty="0"/>
            <a:t>Societal attitudes</a:t>
          </a:r>
        </a:p>
      </dsp:txBody>
      <dsp:txXfrm>
        <a:off x="2604326" y="1165910"/>
        <a:ext cx="777273" cy="155454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A26D91-B236-4412-BA22-2642C9FEE587}">
      <dsp:nvSpPr>
        <dsp:cNvPr id="0" name=""/>
        <dsp:cNvSpPr/>
      </dsp:nvSpPr>
      <dsp:spPr>
        <a:xfrm>
          <a:off x="0" y="166489"/>
          <a:ext cx="2464593" cy="147875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Reluctance to discuss work with family – concerns about confidentiality, tiredness, fear of contaminating them in some way</a:t>
          </a:r>
          <a:endParaRPr lang="en-US" sz="1600" kern="1200" dirty="0"/>
        </a:p>
      </dsp:txBody>
      <dsp:txXfrm>
        <a:off x="0" y="166489"/>
        <a:ext cx="2464593" cy="1478756"/>
      </dsp:txXfrm>
    </dsp:sp>
    <dsp:sp modelId="{FAC24452-69E0-403A-A4A6-0B368DAD4BCC}">
      <dsp:nvSpPr>
        <dsp:cNvPr id="0" name=""/>
        <dsp:cNvSpPr/>
      </dsp:nvSpPr>
      <dsp:spPr>
        <a:xfrm>
          <a:off x="2711053" y="166489"/>
          <a:ext cx="2464593" cy="1478756"/>
        </a:xfrm>
        <a:prstGeom prst="rect">
          <a:avLst/>
        </a:prstGeom>
        <a:solidFill>
          <a:schemeClr val="accent3">
            <a:hueOff val="-732584"/>
            <a:satOff val="-721"/>
            <a:lumOff val="-10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Not wanting to tell people what you do: ‘conversation killer’</a:t>
          </a:r>
          <a:endParaRPr lang="en-US" sz="1600" kern="1200"/>
        </a:p>
      </dsp:txBody>
      <dsp:txXfrm>
        <a:off x="2711053" y="166489"/>
        <a:ext cx="2464593" cy="1478756"/>
      </dsp:txXfrm>
    </dsp:sp>
    <dsp:sp modelId="{3B1B1AA6-D31E-472D-9203-CB834D8E578F}">
      <dsp:nvSpPr>
        <dsp:cNvPr id="0" name=""/>
        <dsp:cNvSpPr/>
      </dsp:nvSpPr>
      <dsp:spPr>
        <a:xfrm>
          <a:off x="5422106" y="166489"/>
          <a:ext cx="2464593" cy="1478756"/>
        </a:xfrm>
        <a:prstGeom prst="rect">
          <a:avLst/>
        </a:prstGeom>
        <a:solidFill>
          <a:schemeClr val="accent3">
            <a:hueOff val="-1465169"/>
            <a:satOff val="-1443"/>
            <a:lumOff val="-20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Others telling you about their experiences</a:t>
          </a:r>
          <a:endParaRPr lang="en-US" sz="1600" kern="1200"/>
        </a:p>
      </dsp:txBody>
      <dsp:txXfrm>
        <a:off x="5422106" y="166489"/>
        <a:ext cx="2464593" cy="1478756"/>
      </dsp:txXfrm>
    </dsp:sp>
    <dsp:sp modelId="{BC1DAAB3-B4F1-4B4D-9327-20549CE31F63}">
      <dsp:nvSpPr>
        <dsp:cNvPr id="0" name=""/>
        <dsp:cNvSpPr/>
      </dsp:nvSpPr>
      <dsp:spPr>
        <a:xfrm>
          <a:off x="0" y="1891704"/>
          <a:ext cx="2464593" cy="1478756"/>
        </a:xfrm>
        <a:prstGeom prst="rect">
          <a:avLst/>
        </a:prstGeom>
        <a:solidFill>
          <a:schemeClr val="accent3">
            <a:hueOff val="-2197753"/>
            <a:satOff val="-2164"/>
            <a:lumOff val="-3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Accusations that too little provided for victims</a:t>
          </a:r>
          <a:endParaRPr lang="en-US" sz="1600" kern="1200"/>
        </a:p>
      </dsp:txBody>
      <dsp:txXfrm>
        <a:off x="0" y="1891704"/>
        <a:ext cx="2464593" cy="1478756"/>
      </dsp:txXfrm>
    </dsp:sp>
    <dsp:sp modelId="{9E645D3B-276A-40B8-B539-B90000487452}">
      <dsp:nvSpPr>
        <dsp:cNvPr id="0" name=""/>
        <dsp:cNvSpPr/>
      </dsp:nvSpPr>
      <dsp:spPr>
        <a:xfrm>
          <a:off x="2711053" y="1891704"/>
          <a:ext cx="2464593" cy="1478756"/>
        </a:xfrm>
        <a:prstGeom prst="rect">
          <a:avLst/>
        </a:prstGeom>
        <a:solidFill>
          <a:schemeClr val="accent3">
            <a:hueOff val="-2930337"/>
            <a:satOff val="-2886"/>
            <a:lumOff val="-4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Accusations of being a ‘protective advocate’ of those who abuse children</a:t>
          </a:r>
          <a:endParaRPr lang="en-US" sz="1600" kern="1200"/>
        </a:p>
      </dsp:txBody>
      <dsp:txXfrm>
        <a:off x="2711053" y="1891704"/>
        <a:ext cx="2464593" cy="1478756"/>
      </dsp:txXfrm>
    </dsp:sp>
    <dsp:sp modelId="{61401C02-985B-40B4-848A-45B4BCE889AB}">
      <dsp:nvSpPr>
        <dsp:cNvPr id="0" name=""/>
        <dsp:cNvSpPr/>
      </dsp:nvSpPr>
      <dsp:spPr>
        <a:xfrm>
          <a:off x="5422106" y="1891704"/>
          <a:ext cx="2464593" cy="1478756"/>
        </a:xfrm>
        <a:prstGeom prst="rect">
          <a:avLst/>
        </a:prstGeom>
        <a:solidFill>
          <a:schemeClr val="accent3">
            <a:hueOff val="-3662921"/>
            <a:satOff val="-3607"/>
            <a:lumOff val="-50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Alienation</a:t>
          </a:r>
          <a:endParaRPr lang="en-US" sz="1600" kern="1200"/>
        </a:p>
      </dsp:txBody>
      <dsp:txXfrm>
        <a:off x="5422106" y="1891704"/>
        <a:ext cx="2464593" cy="147875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BCA06B-8EB5-4605-A592-2FBAD8CD7463}">
      <dsp:nvSpPr>
        <dsp:cNvPr id="0" name=""/>
        <dsp:cNvSpPr/>
      </dsp:nvSpPr>
      <dsp:spPr>
        <a:xfrm>
          <a:off x="0" y="0"/>
          <a:ext cx="7886700" cy="91449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rPr>
            <a:t>The Survivors Trust - </a:t>
          </a:r>
          <a:r>
            <a:rPr lang="en-GB" sz="1800" b="1" i="0" kern="1200" dirty="0"/>
            <a:t>Helpline: </a:t>
          </a:r>
          <a:r>
            <a:rPr lang="en-GB" sz="1800" b="1" i="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08088 010 818</a:t>
          </a:r>
          <a:r>
            <a:rPr lang="en-GB" sz="1800" b="1" i="0" kern="1200" dirty="0">
              <a:solidFill>
                <a:schemeClr val="bg1"/>
              </a:solidFill>
            </a:rPr>
            <a:t> </a:t>
          </a:r>
          <a:endParaRPr lang="en-US" sz="1800" b="1" kern="1200" dirty="0">
            <a:solidFill>
              <a:schemeClr val="bg1"/>
            </a:solidFill>
          </a:endParaRPr>
        </a:p>
        <a:p>
          <a:pPr marL="0" lvl="0" indent="0" algn="l" defTabSz="800100">
            <a:lnSpc>
              <a:spcPct val="90000"/>
            </a:lnSpc>
            <a:spcBef>
              <a:spcPct val="0"/>
            </a:spcBef>
            <a:spcAft>
              <a:spcPct val="35000"/>
            </a:spcAft>
            <a:buNone/>
          </a:pPr>
          <a:r>
            <a:rPr lang="en-US" sz="1400" kern="1200" dirty="0">
              <a:solidFill>
                <a:schemeClr val="bg1"/>
              </a:solidFill>
            </a:rPr>
            <a:t>Find help, support and advice in your area: </a:t>
          </a:r>
        </a:p>
        <a:p>
          <a:pPr marL="0" lvl="0" indent="0" algn="l" defTabSz="800100">
            <a:lnSpc>
              <a:spcPct val="90000"/>
            </a:lnSpc>
            <a:spcBef>
              <a:spcPct val="0"/>
            </a:spcBef>
            <a:spcAft>
              <a:spcPct val="35000"/>
            </a:spcAft>
            <a:buNone/>
          </a:pPr>
          <a:r>
            <a:rPr lang="en-GB" sz="1400" kern="1200"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https://www.thesurvivorstrust.org/</a:t>
          </a:r>
          <a:r>
            <a:rPr lang="en-GB" sz="1400" kern="1200" dirty="0">
              <a:solidFill>
                <a:schemeClr val="bg1"/>
              </a:solidFill>
            </a:rPr>
            <a:t> </a:t>
          </a:r>
        </a:p>
      </dsp:txBody>
      <dsp:txXfrm>
        <a:off x="1668789" y="0"/>
        <a:ext cx="6217910" cy="914498"/>
      </dsp:txXfrm>
    </dsp:sp>
    <dsp:sp modelId="{EFB9A39A-EF04-49FE-881C-097943D2E5AD}">
      <dsp:nvSpPr>
        <dsp:cNvPr id="0" name=""/>
        <dsp:cNvSpPr/>
      </dsp:nvSpPr>
      <dsp:spPr>
        <a:xfrm>
          <a:off x="265162" y="91449"/>
          <a:ext cx="1229915" cy="731598"/>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t="17822" b="1782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838234-C145-4DB1-9E1F-090A3C851801}">
      <dsp:nvSpPr>
        <dsp:cNvPr id="0" name=""/>
        <dsp:cNvSpPr/>
      </dsp:nvSpPr>
      <dsp:spPr>
        <a:xfrm>
          <a:off x="0" y="1005947"/>
          <a:ext cx="7886700" cy="914498"/>
        </a:xfrm>
        <a:prstGeom prst="roundRect">
          <a:avLst>
            <a:gd name="adj" fmla="val 10000"/>
          </a:avLst>
        </a:prstGeom>
        <a:solidFill>
          <a:schemeClr val="accent4">
            <a:hueOff val="-1805503"/>
            <a:satOff val="6031"/>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rPr>
            <a:t>Rape Crisis helpline </a:t>
          </a:r>
          <a:r>
            <a:rPr lang="en-GB" sz="1800" b="1" kern="1200" dirty="0">
              <a:solidFill>
                <a:schemeClr val="bg1"/>
              </a:solidFill>
              <a:hlinkClick xmlns:r="http://schemas.openxmlformats.org/officeDocument/2006/relationships" r:id="rId4">
                <a:extLst>
                  <a:ext uri="{A12FA001-AC4F-418D-AE19-62706E023703}">
                    <ahyp:hlinkClr xmlns:ahyp="http://schemas.microsoft.com/office/drawing/2018/hyperlinkcolor" val="tx"/>
                  </a:ext>
                </a:extLst>
              </a:hlinkClick>
            </a:rPr>
            <a:t>0808 500 2222</a:t>
          </a:r>
          <a:r>
            <a:rPr lang="en-GB" sz="1800" b="1" kern="1200" dirty="0">
              <a:solidFill>
                <a:schemeClr val="bg1"/>
              </a:solidFill>
            </a:rPr>
            <a:t> </a:t>
          </a:r>
          <a:r>
            <a:rPr lang="en-US" sz="1800" b="1" kern="1200" dirty="0">
              <a:solidFill>
                <a:schemeClr val="bg1"/>
              </a:solidFill>
            </a:rPr>
            <a:t>(24 hours)</a:t>
          </a:r>
          <a:r>
            <a:rPr lang="en-GB" sz="1800" b="1" kern="1200" dirty="0">
              <a:solidFill>
                <a:schemeClr val="bg1"/>
              </a:solidFill>
              <a:hlinkClick xmlns:r="http://schemas.openxmlformats.org/officeDocument/2006/relationships" r:id="rId4">
                <a:extLst>
                  <a:ext uri="{A12FA001-AC4F-418D-AE19-62706E023703}">
                    <ahyp:hlinkClr xmlns:ahyp="http://schemas.microsoft.com/office/drawing/2018/hyperlinkcolor" val="tx"/>
                  </a:ext>
                </a:extLst>
              </a:hlinkClick>
            </a:rPr>
            <a:t> </a:t>
          </a:r>
        </a:p>
        <a:p>
          <a:pPr marL="0" lvl="0" indent="0" algn="l" defTabSz="800100">
            <a:lnSpc>
              <a:spcPct val="90000"/>
            </a:lnSpc>
            <a:spcBef>
              <a:spcPct val="0"/>
            </a:spcBef>
            <a:spcAft>
              <a:spcPct val="35000"/>
            </a:spcAft>
            <a:buNone/>
          </a:pPr>
          <a:r>
            <a:rPr lang="en-GB" sz="1400" kern="1200" dirty="0">
              <a:solidFill>
                <a:schemeClr val="bg1"/>
              </a:solidFill>
              <a:hlinkClick xmlns:r="http://schemas.openxmlformats.org/officeDocument/2006/relationships" r:id="rId5">
                <a:extLst>
                  <a:ext uri="{A12FA001-AC4F-418D-AE19-62706E023703}">
                    <ahyp:hlinkClr xmlns:ahyp="http://schemas.microsoft.com/office/drawing/2018/hyperlinkcolor" val="tx"/>
                  </a:ext>
                </a:extLst>
              </a:hlinkClick>
            </a:rPr>
            <a:t>www.rapecrisis.org.uk</a:t>
          </a:r>
          <a:r>
            <a:rPr lang="en-GB" sz="1400" kern="1200" dirty="0">
              <a:solidFill>
                <a:schemeClr val="bg1"/>
              </a:solidFill>
            </a:rPr>
            <a:t> </a:t>
          </a:r>
        </a:p>
      </dsp:txBody>
      <dsp:txXfrm>
        <a:off x="1668789" y="1005947"/>
        <a:ext cx="6217910" cy="914498"/>
      </dsp:txXfrm>
    </dsp:sp>
    <dsp:sp modelId="{C8EE556B-A325-41B9-8296-6D09F62A1B18}">
      <dsp:nvSpPr>
        <dsp:cNvPr id="0" name=""/>
        <dsp:cNvSpPr/>
      </dsp:nvSpPr>
      <dsp:spPr>
        <a:xfrm>
          <a:off x="292166" y="1097397"/>
          <a:ext cx="1175906" cy="731598"/>
        </a:xfrm>
        <a:prstGeom prst="roundRect">
          <a:avLst>
            <a:gd name="adj" fmla="val 10000"/>
          </a:avLst>
        </a:prstGeom>
        <a:solidFill>
          <a:srgbClr val="5A83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345D27-54C8-4668-8DE3-A8A405C2BE90}">
      <dsp:nvSpPr>
        <dsp:cNvPr id="0" name=""/>
        <dsp:cNvSpPr/>
      </dsp:nvSpPr>
      <dsp:spPr>
        <a:xfrm>
          <a:off x="0" y="2011895"/>
          <a:ext cx="7886700" cy="914498"/>
        </a:xfrm>
        <a:prstGeom prst="roundRect">
          <a:avLst>
            <a:gd name="adj" fmla="val 10000"/>
          </a:avLst>
        </a:prstGeom>
        <a:solidFill>
          <a:schemeClr val="accent4">
            <a:hueOff val="-3611005"/>
            <a:satOff val="12063"/>
            <a:lumOff val="-1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rPr>
            <a:t>National Association for People Abused in Childhood </a:t>
          </a:r>
          <a:r>
            <a:rPr lang="en-US" sz="1800" b="1" kern="1200" dirty="0">
              <a:solidFill>
                <a:schemeClr val="bg1"/>
              </a:solidFill>
              <a:hlinkClick xmlns:r="http://schemas.openxmlformats.org/officeDocument/2006/relationships" r:id="rId6">
                <a:extLst>
                  <a:ext uri="{A12FA001-AC4F-418D-AE19-62706E023703}">
                    <ahyp:hlinkClr xmlns:ahyp="http://schemas.microsoft.com/office/drawing/2018/hyperlinkcolor" val="tx"/>
                  </a:ext>
                </a:extLst>
              </a:hlinkClick>
            </a:rPr>
            <a:t>0808 801 </a:t>
          </a:r>
          <a:r>
            <a:rPr lang="en-US" sz="1800" b="1" kern="1200">
              <a:solidFill>
                <a:schemeClr val="bg1"/>
              </a:solidFill>
              <a:hlinkClick xmlns:r="http://schemas.openxmlformats.org/officeDocument/2006/relationships" r:id="rId6">
                <a:extLst>
                  <a:ext uri="{A12FA001-AC4F-418D-AE19-62706E023703}">
                    <ahyp:hlinkClr xmlns:ahyp="http://schemas.microsoft.com/office/drawing/2018/hyperlinkcolor" val="tx"/>
                  </a:ext>
                </a:extLst>
              </a:hlinkClick>
            </a:rPr>
            <a:t>0331</a:t>
          </a:r>
          <a:r>
            <a:rPr lang="en-US" sz="1800" b="1" kern="1200">
              <a:solidFill>
                <a:schemeClr val="bg1"/>
              </a:solidFill>
            </a:rPr>
            <a:t> </a:t>
          </a:r>
        </a:p>
        <a:p>
          <a:pPr marL="0" lvl="0" indent="0" algn="l" defTabSz="800100">
            <a:lnSpc>
              <a:spcPct val="90000"/>
            </a:lnSpc>
            <a:spcBef>
              <a:spcPct val="0"/>
            </a:spcBef>
            <a:spcAft>
              <a:spcPct val="35000"/>
            </a:spcAft>
            <a:buNone/>
          </a:pPr>
          <a:r>
            <a:rPr lang="en-US" sz="1400" kern="1200">
              <a:solidFill>
                <a:schemeClr val="bg1"/>
              </a:solidFill>
              <a:hlinkClick xmlns:r="http://schemas.openxmlformats.org/officeDocument/2006/relationships" r:id="rId7">
                <a:extLst>
                  <a:ext uri="{A12FA001-AC4F-418D-AE19-62706E023703}">
                    <ahyp:hlinkClr xmlns:ahyp="http://schemas.microsoft.com/office/drawing/2018/hyperlinkcolor" val="tx"/>
                  </a:ext>
                </a:extLst>
              </a:hlinkClick>
            </a:rPr>
            <a:t>https</a:t>
          </a:r>
          <a:r>
            <a:rPr lang="en-US" sz="1400" kern="1200" dirty="0">
              <a:solidFill>
                <a:schemeClr val="bg1"/>
              </a:solidFill>
              <a:hlinkClick xmlns:r="http://schemas.openxmlformats.org/officeDocument/2006/relationships" r:id="rId7">
                <a:extLst>
                  <a:ext uri="{A12FA001-AC4F-418D-AE19-62706E023703}">
                    <ahyp:hlinkClr xmlns:ahyp="http://schemas.microsoft.com/office/drawing/2018/hyperlinkcolor" val="tx"/>
                  </a:ext>
                </a:extLst>
              </a:hlinkClick>
            </a:rPr>
            <a:t>://napac.org.uk/</a:t>
          </a:r>
          <a:endParaRPr lang="en-GB" sz="1400" kern="1200" dirty="0">
            <a:solidFill>
              <a:schemeClr val="bg1"/>
            </a:solidFill>
          </a:endParaRPr>
        </a:p>
      </dsp:txBody>
      <dsp:txXfrm>
        <a:off x="1668789" y="2011895"/>
        <a:ext cx="6217910" cy="914498"/>
      </dsp:txXfrm>
    </dsp:sp>
    <dsp:sp modelId="{CF6A0EE6-87DD-41BD-80AB-8AA12DF7CB74}">
      <dsp:nvSpPr>
        <dsp:cNvPr id="0" name=""/>
        <dsp:cNvSpPr/>
      </dsp:nvSpPr>
      <dsp:spPr>
        <a:xfrm>
          <a:off x="265162" y="2103345"/>
          <a:ext cx="1229915" cy="731598"/>
        </a:xfrm>
        <a:prstGeom prst="roundRect">
          <a:avLst>
            <a:gd name="adj" fmla="val 10000"/>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t="7924" b="792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C975F8-54D2-454B-98BD-2106D1F03DA1}">
      <dsp:nvSpPr>
        <dsp:cNvPr id="0" name=""/>
        <dsp:cNvSpPr/>
      </dsp:nvSpPr>
      <dsp:spPr>
        <a:xfrm>
          <a:off x="0" y="3017843"/>
          <a:ext cx="7886700" cy="914498"/>
        </a:xfrm>
        <a:prstGeom prst="roundRect">
          <a:avLst>
            <a:gd name="adj" fmla="val 10000"/>
          </a:avLst>
        </a:prstGeom>
        <a:solidFill>
          <a:schemeClr val="accent4">
            <a:hueOff val="-5416508"/>
            <a:satOff val="18094"/>
            <a:lumOff val="-17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err="1">
              <a:solidFill>
                <a:schemeClr val="bg1"/>
              </a:solidFill>
            </a:rPr>
            <a:t>SurvivorsUK</a:t>
          </a:r>
          <a:r>
            <a:rPr lang="en-US" sz="1800" b="1" kern="1200" dirty="0">
              <a:solidFill>
                <a:schemeClr val="bg1"/>
              </a:solidFill>
            </a:rPr>
            <a:t> </a:t>
          </a:r>
        </a:p>
        <a:p>
          <a:pPr marL="0" lvl="0" indent="0" algn="l" defTabSz="800100">
            <a:lnSpc>
              <a:spcPct val="90000"/>
            </a:lnSpc>
            <a:spcBef>
              <a:spcPct val="0"/>
            </a:spcBef>
            <a:spcAft>
              <a:spcPct val="35000"/>
            </a:spcAft>
            <a:buNone/>
          </a:pPr>
          <a:r>
            <a:rPr lang="en-US" sz="1400" kern="1200" dirty="0">
              <a:solidFill>
                <a:schemeClr val="bg1"/>
              </a:solidFill>
            </a:rPr>
            <a:t>Online help for male survivors of sexual abuse and rape.</a:t>
          </a:r>
        </a:p>
        <a:p>
          <a:pPr marL="0" lvl="0" indent="0" algn="l" defTabSz="800100">
            <a:lnSpc>
              <a:spcPct val="90000"/>
            </a:lnSpc>
            <a:spcBef>
              <a:spcPct val="0"/>
            </a:spcBef>
            <a:spcAft>
              <a:spcPct val="35000"/>
            </a:spcAft>
            <a:buNone/>
          </a:pPr>
          <a:r>
            <a:rPr lang="en-GB" sz="1400" kern="1200" dirty="0">
              <a:solidFill>
                <a:schemeClr val="bg1"/>
              </a:solidFill>
              <a:hlinkClick xmlns:r="http://schemas.openxmlformats.org/officeDocument/2006/relationships" r:id="rId9">
                <a:extLst>
                  <a:ext uri="{A12FA001-AC4F-418D-AE19-62706E023703}">
                    <ahyp:hlinkClr xmlns:ahyp="http://schemas.microsoft.com/office/drawing/2018/hyperlinkcolor" val="tx"/>
                  </a:ext>
                </a:extLst>
              </a:hlinkClick>
            </a:rPr>
            <a:t>https://www.survivorsuk.org/</a:t>
          </a:r>
          <a:endParaRPr lang="en-GB" sz="1700" kern="1200" dirty="0">
            <a:solidFill>
              <a:schemeClr val="bg1"/>
            </a:solidFill>
          </a:endParaRPr>
        </a:p>
      </dsp:txBody>
      <dsp:txXfrm>
        <a:off x="1668789" y="3017843"/>
        <a:ext cx="6217910" cy="914498"/>
      </dsp:txXfrm>
    </dsp:sp>
    <dsp:sp modelId="{502D2C15-9E85-4E81-A165-7F6A031263A3}">
      <dsp:nvSpPr>
        <dsp:cNvPr id="0" name=""/>
        <dsp:cNvSpPr/>
      </dsp:nvSpPr>
      <dsp:spPr>
        <a:xfrm>
          <a:off x="251660" y="3109293"/>
          <a:ext cx="1256919" cy="731598"/>
        </a:xfrm>
        <a:prstGeom prst="roundRect">
          <a:avLst>
            <a:gd name="adj" fmla="val 10000"/>
          </a:avLst>
        </a:prstGeom>
        <a:solidFill>
          <a:schemeClr val="accent4">
            <a:hueOff val="-5416508"/>
            <a:satOff val="18094"/>
            <a:lumOff val="-1764"/>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143AED-434D-42EE-8C2C-C7CC5D21C13D}">
      <dsp:nvSpPr>
        <dsp:cNvPr id="0" name=""/>
        <dsp:cNvSpPr/>
      </dsp:nvSpPr>
      <dsp:spPr>
        <a:xfrm>
          <a:off x="6809" y="258863"/>
          <a:ext cx="2728733" cy="3904123"/>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 </a:t>
          </a:r>
        </a:p>
      </dsp:txBody>
      <dsp:txXfrm>
        <a:off x="6809" y="258863"/>
        <a:ext cx="2728733" cy="1171236"/>
      </dsp:txXfrm>
    </dsp:sp>
    <dsp:sp modelId="{02C6AE19-AEFD-4876-9DF4-03CD8042AB6A}">
      <dsp:nvSpPr>
        <dsp:cNvPr id="0" name=""/>
        <dsp:cNvSpPr/>
      </dsp:nvSpPr>
      <dsp:spPr>
        <a:xfrm>
          <a:off x="991" y="2940597"/>
          <a:ext cx="2734300" cy="115078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400" kern="1200" dirty="0"/>
            <a:t>A template for professionals to identify and record concerns of child sexual abuse</a:t>
          </a:r>
        </a:p>
      </dsp:txBody>
      <dsp:txXfrm>
        <a:off x="34696" y="2974302"/>
        <a:ext cx="2666890" cy="1083372"/>
      </dsp:txXfrm>
    </dsp:sp>
    <dsp:sp modelId="{CBD27539-5E2E-495F-8B65-CEF133D569AE}">
      <dsp:nvSpPr>
        <dsp:cNvPr id="0" name=""/>
        <dsp:cNvSpPr/>
      </dsp:nvSpPr>
      <dsp:spPr>
        <a:xfrm>
          <a:off x="2963839" y="270614"/>
          <a:ext cx="2728733" cy="3896539"/>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 </a:t>
          </a:r>
        </a:p>
      </dsp:txBody>
      <dsp:txXfrm>
        <a:off x="2963839" y="270614"/>
        <a:ext cx="2728733" cy="1168961"/>
      </dsp:txXfrm>
    </dsp:sp>
    <dsp:sp modelId="{2E196705-3291-4F98-B2CD-C82B9D134868}">
      <dsp:nvSpPr>
        <dsp:cNvPr id="0" name=""/>
        <dsp:cNvSpPr/>
      </dsp:nvSpPr>
      <dsp:spPr>
        <a:xfrm>
          <a:off x="2933485" y="2951096"/>
          <a:ext cx="2770450" cy="1137469"/>
        </a:xfrm>
        <a:prstGeom prst="roundRect">
          <a:avLst>
            <a:gd name="adj" fmla="val 10000"/>
          </a:avLst>
        </a:prstGeom>
        <a:solidFill>
          <a:schemeClr val="accent5">
            <a:hueOff val="1072549"/>
            <a:satOff val="7440"/>
            <a:lumOff val="-33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400" kern="1200" dirty="0">
              <a:effectLst/>
              <a:latin typeface="Arial" panose="020B0604020202020204" pitchFamily="34" charset="0"/>
              <a:ea typeface="Calibri" panose="020F0502020204030204" pitchFamily="34" charset="0"/>
            </a:rPr>
            <a:t>A guide for professionals working with children who have or may have been sexually abused</a:t>
          </a:r>
          <a:endParaRPr lang="en-GB" sz="1400" kern="1200" dirty="0"/>
        </a:p>
      </dsp:txBody>
      <dsp:txXfrm>
        <a:off x="2966800" y="2984411"/>
        <a:ext cx="2703820" cy="1070839"/>
      </dsp:txXfrm>
    </dsp:sp>
    <dsp:sp modelId="{2715930A-505C-4521-ACD7-AE32AE6D0FB7}">
      <dsp:nvSpPr>
        <dsp:cNvPr id="0" name=""/>
        <dsp:cNvSpPr/>
      </dsp:nvSpPr>
      <dsp:spPr>
        <a:xfrm>
          <a:off x="5918086" y="286241"/>
          <a:ext cx="2728733" cy="3880912"/>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t> </a:t>
          </a:r>
        </a:p>
      </dsp:txBody>
      <dsp:txXfrm>
        <a:off x="5918086" y="286241"/>
        <a:ext cx="2728733" cy="1164273"/>
      </dsp:txXfrm>
    </dsp:sp>
    <dsp:sp modelId="{1D6D6B10-D9A7-4734-9EFE-93B889847019}">
      <dsp:nvSpPr>
        <dsp:cNvPr id="0" name=""/>
        <dsp:cNvSpPr/>
      </dsp:nvSpPr>
      <dsp:spPr>
        <a:xfrm>
          <a:off x="5921404" y="2953074"/>
          <a:ext cx="2722097" cy="1137470"/>
        </a:xfrm>
        <a:prstGeom prst="roundRect">
          <a:avLst>
            <a:gd name="adj" fmla="val 10000"/>
          </a:avLst>
        </a:prstGeom>
        <a:solidFill>
          <a:schemeClr val="accent5">
            <a:hueOff val="2145099"/>
            <a:satOff val="14880"/>
            <a:lumOff val="-66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400" kern="1200" dirty="0">
              <a:effectLst/>
              <a:latin typeface="Arial" panose="020B0604020202020204" pitchFamily="34" charset="0"/>
              <a:ea typeface="Calibri" panose="020F0502020204030204" pitchFamily="34" charset="0"/>
            </a:rPr>
            <a:t>A guide for professionals working with families affected by child sexual abuse</a:t>
          </a:r>
          <a:endParaRPr lang="en-GB" sz="1400" kern="1200" dirty="0"/>
        </a:p>
      </dsp:txBody>
      <dsp:txXfrm>
        <a:off x="5954719" y="2986389"/>
        <a:ext cx="2655467" cy="10708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143AED-434D-42EE-8C2C-C7CC5D21C13D}">
      <dsp:nvSpPr>
        <dsp:cNvPr id="0" name=""/>
        <dsp:cNvSpPr/>
      </dsp:nvSpPr>
      <dsp:spPr>
        <a:xfrm>
          <a:off x="6809" y="258863"/>
          <a:ext cx="2728733" cy="3904123"/>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 </a:t>
          </a:r>
        </a:p>
      </dsp:txBody>
      <dsp:txXfrm>
        <a:off x="6809" y="258863"/>
        <a:ext cx="2728733" cy="1171236"/>
      </dsp:txXfrm>
    </dsp:sp>
    <dsp:sp modelId="{02C6AE19-AEFD-4876-9DF4-03CD8042AB6A}">
      <dsp:nvSpPr>
        <dsp:cNvPr id="0" name=""/>
        <dsp:cNvSpPr/>
      </dsp:nvSpPr>
      <dsp:spPr>
        <a:xfrm>
          <a:off x="991" y="2940597"/>
          <a:ext cx="2734300" cy="115078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400" kern="1200" dirty="0"/>
            <a:t>A guide for professionals supporting children following incidents of harmful sexual behaviour</a:t>
          </a:r>
        </a:p>
      </dsp:txBody>
      <dsp:txXfrm>
        <a:off x="34696" y="2974302"/>
        <a:ext cx="2666890" cy="1083372"/>
      </dsp:txXfrm>
    </dsp:sp>
    <dsp:sp modelId="{CBD27539-5E2E-495F-8B65-CEF133D569AE}">
      <dsp:nvSpPr>
        <dsp:cNvPr id="0" name=""/>
        <dsp:cNvSpPr/>
      </dsp:nvSpPr>
      <dsp:spPr>
        <a:xfrm>
          <a:off x="2963839" y="270614"/>
          <a:ext cx="2728733" cy="3896539"/>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 </a:t>
          </a:r>
        </a:p>
      </dsp:txBody>
      <dsp:txXfrm>
        <a:off x="2963839" y="270614"/>
        <a:ext cx="2728733" cy="1168961"/>
      </dsp:txXfrm>
    </dsp:sp>
    <dsp:sp modelId="{2E196705-3291-4F98-B2CD-C82B9D134868}">
      <dsp:nvSpPr>
        <dsp:cNvPr id="0" name=""/>
        <dsp:cNvSpPr/>
      </dsp:nvSpPr>
      <dsp:spPr>
        <a:xfrm>
          <a:off x="2933485" y="2951096"/>
          <a:ext cx="2770450" cy="1137469"/>
        </a:xfrm>
        <a:prstGeom prst="roundRect">
          <a:avLst>
            <a:gd name="adj" fmla="val 10000"/>
          </a:avLst>
        </a:prstGeom>
        <a:solidFill>
          <a:schemeClr val="accent5">
            <a:hueOff val="1072549"/>
            <a:satOff val="7440"/>
            <a:lumOff val="-33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400" kern="1200" dirty="0">
              <a:effectLst/>
              <a:latin typeface="Arial" panose="020B0604020202020204" pitchFamily="34" charset="0"/>
              <a:ea typeface="Calibri" panose="020F0502020204030204" pitchFamily="34" charset="0"/>
            </a:rPr>
            <a:t>A guide to responding to inappropriate, problematic and abusive behaviour</a:t>
          </a:r>
          <a:endParaRPr lang="en-GB" sz="1400" kern="1200" dirty="0"/>
        </a:p>
      </dsp:txBody>
      <dsp:txXfrm>
        <a:off x="2966800" y="2984411"/>
        <a:ext cx="2703820" cy="1070839"/>
      </dsp:txXfrm>
    </dsp:sp>
    <dsp:sp modelId="{2715930A-505C-4521-ACD7-AE32AE6D0FB7}">
      <dsp:nvSpPr>
        <dsp:cNvPr id="0" name=""/>
        <dsp:cNvSpPr/>
      </dsp:nvSpPr>
      <dsp:spPr>
        <a:xfrm>
          <a:off x="5918086" y="286241"/>
          <a:ext cx="2728733" cy="3880912"/>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t> </a:t>
          </a:r>
        </a:p>
      </dsp:txBody>
      <dsp:txXfrm>
        <a:off x="5918086" y="286241"/>
        <a:ext cx="2728733" cy="1164273"/>
      </dsp:txXfrm>
    </dsp:sp>
    <dsp:sp modelId="{1D6D6B10-D9A7-4734-9EFE-93B889847019}">
      <dsp:nvSpPr>
        <dsp:cNvPr id="0" name=""/>
        <dsp:cNvSpPr/>
      </dsp:nvSpPr>
      <dsp:spPr>
        <a:xfrm>
          <a:off x="5921404" y="2953074"/>
          <a:ext cx="2722097" cy="1137470"/>
        </a:xfrm>
        <a:prstGeom prst="roundRect">
          <a:avLst>
            <a:gd name="adj" fmla="val 10000"/>
          </a:avLst>
        </a:prstGeom>
        <a:solidFill>
          <a:schemeClr val="accent5">
            <a:hueOff val="2145099"/>
            <a:satOff val="14880"/>
            <a:lumOff val="-66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400" kern="1200" dirty="0">
              <a:effectLst/>
              <a:latin typeface="Arial" panose="020B0604020202020204" pitchFamily="34" charset="0"/>
              <a:ea typeface="Calibri" panose="020F0502020204030204" pitchFamily="34" charset="0"/>
            </a:rPr>
            <a:t>A guide to help professionals safeguard the whole family when a parent has accessed child sexual abuse material</a:t>
          </a:r>
          <a:endParaRPr lang="en-GB" sz="1400" kern="1200" dirty="0"/>
        </a:p>
      </dsp:txBody>
      <dsp:txXfrm>
        <a:off x="5954719" y="2986389"/>
        <a:ext cx="2655467" cy="10708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2918B8-A730-4C6A-864E-42FA4EA640C9}">
      <dsp:nvSpPr>
        <dsp:cNvPr id="0" name=""/>
        <dsp:cNvSpPr/>
      </dsp:nvSpPr>
      <dsp:spPr>
        <a:xfrm>
          <a:off x="0" y="1067793"/>
          <a:ext cx="7858857" cy="75666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endParaRPr lang="en-GB" sz="1600" b="1" kern="1200" dirty="0"/>
        </a:p>
        <a:p>
          <a:pPr marL="0" lvl="0" indent="0" algn="ctr" defTabSz="711200">
            <a:lnSpc>
              <a:spcPct val="90000"/>
            </a:lnSpc>
            <a:spcBef>
              <a:spcPct val="0"/>
            </a:spcBef>
            <a:spcAft>
              <a:spcPct val="35000"/>
            </a:spcAft>
            <a:buNone/>
          </a:pPr>
          <a:endParaRPr lang="en-GB" sz="1600" b="1" kern="1200" dirty="0"/>
        </a:p>
        <a:p>
          <a:pPr marL="0" lvl="0" indent="0" algn="ctr" defTabSz="711200">
            <a:lnSpc>
              <a:spcPct val="90000"/>
            </a:lnSpc>
            <a:spcBef>
              <a:spcPct val="0"/>
            </a:spcBef>
            <a:spcAft>
              <a:spcPct val="35000"/>
            </a:spcAft>
            <a:buNone/>
          </a:pPr>
          <a:r>
            <a:rPr lang="en-GB" sz="1600" b="1" kern="1200" dirty="0"/>
            <a:t>Practice Leads were:</a:t>
          </a:r>
          <a:endParaRPr lang="en-US" sz="1600" b="1" kern="1200" dirty="0"/>
        </a:p>
      </dsp:txBody>
      <dsp:txXfrm>
        <a:off x="0" y="1067793"/>
        <a:ext cx="7858857" cy="408598"/>
      </dsp:txXfrm>
    </dsp:sp>
    <dsp:sp modelId="{B3A74392-59AE-4D13-B757-00A0FC8F5F70}">
      <dsp:nvSpPr>
        <dsp:cNvPr id="0" name=""/>
        <dsp:cNvSpPr/>
      </dsp:nvSpPr>
      <dsp:spPr>
        <a:xfrm>
          <a:off x="2714" y="1890191"/>
          <a:ext cx="1557957" cy="2077199"/>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GB" sz="1400" kern="1200" dirty="0"/>
            <a:t>Taking a lead in tackling the fear and uncertainty around concerns of child sexual abuse.</a:t>
          </a:r>
          <a:endParaRPr lang="en-US" sz="1400" kern="1200" dirty="0"/>
        </a:p>
      </dsp:txBody>
      <dsp:txXfrm>
        <a:off x="2714" y="1890191"/>
        <a:ext cx="1557957" cy="2077199"/>
      </dsp:txXfrm>
    </dsp:sp>
    <dsp:sp modelId="{5A045B30-D1BB-4E09-8BE8-7637277FF3E2}">
      <dsp:nvSpPr>
        <dsp:cNvPr id="0" name=""/>
        <dsp:cNvSpPr/>
      </dsp:nvSpPr>
      <dsp:spPr>
        <a:xfrm>
          <a:off x="1572044" y="1919461"/>
          <a:ext cx="1557957" cy="2061011"/>
        </a:xfrm>
        <a:prstGeom prst="rect">
          <a:avLst/>
        </a:prstGeom>
        <a:solidFill>
          <a:schemeClr val="accent2">
            <a:tint val="40000"/>
            <a:alpha val="90000"/>
            <a:hueOff val="3095658"/>
            <a:satOff val="-3749"/>
            <a:lumOff val="223"/>
            <a:alphaOff val="0"/>
          </a:schemeClr>
        </a:solidFill>
        <a:ln w="6350" cap="flat" cmpd="sng" algn="ctr">
          <a:solidFill>
            <a:schemeClr val="accent2">
              <a:tint val="40000"/>
              <a:alpha val="90000"/>
              <a:hueOff val="3095658"/>
              <a:satOff val="-3749"/>
              <a:lumOff val="22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GB" sz="1400" kern="1200" dirty="0"/>
            <a:t>Supporting and challenging colleagues in proactively addressing child sexual abuse concerns.</a:t>
          </a:r>
        </a:p>
      </dsp:txBody>
      <dsp:txXfrm>
        <a:off x="1572044" y="1919461"/>
        <a:ext cx="1557957" cy="2061011"/>
      </dsp:txXfrm>
    </dsp:sp>
    <dsp:sp modelId="{E233E2F2-CEAB-404D-8A8F-454753A66AE2}">
      <dsp:nvSpPr>
        <dsp:cNvPr id="0" name=""/>
        <dsp:cNvSpPr/>
      </dsp:nvSpPr>
      <dsp:spPr>
        <a:xfrm>
          <a:off x="3119579" y="1918327"/>
          <a:ext cx="1440066" cy="2062145"/>
        </a:xfrm>
        <a:prstGeom prst="rect">
          <a:avLst/>
        </a:prstGeom>
        <a:solidFill>
          <a:schemeClr val="accent2">
            <a:tint val="40000"/>
            <a:alpha val="90000"/>
            <a:hueOff val="6191315"/>
            <a:satOff val="-7499"/>
            <a:lumOff val="446"/>
            <a:alphaOff val="0"/>
          </a:schemeClr>
        </a:solidFill>
        <a:ln w="6350" cap="flat" cmpd="sng" algn="ctr">
          <a:solidFill>
            <a:schemeClr val="accent2">
              <a:tint val="40000"/>
              <a:alpha val="90000"/>
              <a:hueOff val="6191315"/>
              <a:satOff val="-7499"/>
              <a:lumOff val="44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GB" sz="1400" kern="1200" dirty="0"/>
            <a:t>Disseminating learning across their Organisation. </a:t>
          </a:r>
          <a:endParaRPr lang="en-US" sz="1400" kern="1200" dirty="0"/>
        </a:p>
      </dsp:txBody>
      <dsp:txXfrm>
        <a:off x="3119579" y="1918327"/>
        <a:ext cx="1440066" cy="2062145"/>
      </dsp:txXfrm>
    </dsp:sp>
    <dsp:sp modelId="{B629E570-C7D6-4CAB-90B2-00825F769F1D}">
      <dsp:nvSpPr>
        <dsp:cNvPr id="0" name=""/>
        <dsp:cNvSpPr/>
      </dsp:nvSpPr>
      <dsp:spPr>
        <a:xfrm>
          <a:off x="4538800" y="1929172"/>
          <a:ext cx="1737589" cy="2032054"/>
        </a:xfrm>
        <a:prstGeom prst="rect">
          <a:avLst/>
        </a:prstGeom>
        <a:solidFill>
          <a:schemeClr val="accent2">
            <a:tint val="40000"/>
            <a:alpha val="90000"/>
            <a:hueOff val="9286972"/>
            <a:satOff val="-11248"/>
            <a:lumOff val="668"/>
            <a:alphaOff val="0"/>
          </a:schemeClr>
        </a:solidFill>
        <a:ln w="6350" cap="flat" cmpd="sng" algn="ctr">
          <a:solidFill>
            <a:schemeClr val="accent2">
              <a:tint val="40000"/>
              <a:alpha val="90000"/>
              <a:hueOff val="9286972"/>
              <a:satOff val="-11248"/>
              <a:lumOff val="66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GB" sz="1400" kern="1200" dirty="0"/>
            <a:t>Inspired / equipped to enquire about child sexual abuse and better at responding to children telling us about their abuse.</a:t>
          </a:r>
          <a:endParaRPr lang="en-US" sz="1400" kern="1200" dirty="0"/>
        </a:p>
      </dsp:txBody>
      <dsp:txXfrm>
        <a:off x="4538800" y="1929172"/>
        <a:ext cx="1737589" cy="2032054"/>
      </dsp:txXfrm>
    </dsp:sp>
    <dsp:sp modelId="{0B656FD0-4FF1-4E1B-BEED-0B315F581629}">
      <dsp:nvSpPr>
        <dsp:cNvPr id="0" name=""/>
        <dsp:cNvSpPr/>
      </dsp:nvSpPr>
      <dsp:spPr>
        <a:xfrm>
          <a:off x="6288634" y="1921205"/>
          <a:ext cx="1557957" cy="2049633"/>
        </a:xfrm>
        <a:prstGeom prst="rect">
          <a:avLst/>
        </a:prstGeom>
        <a:solidFill>
          <a:schemeClr val="accent2">
            <a:tint val="40000"/>
            <a:alpha val="90000"/>
            <a:hueOff val="12382630"/>
            <a:satOff val="-14997"/>
            <a:lumOff val="891"/>
            <a:alphaOff val="0"/>
          </a:schemeClr>
        </a:solidFill>
        <a:ln w="6350" cap="flat" cmpd="sng" algn="ctr">
          <a:solidFill>
            <a:schemeClr val="accent2">
              <a:tint val="40000"/>
              <a:alpha val="90000"/>
              <a:hueOff val="12382630"/>
              <a:satOff val="-14997"/>
              <a:lumOff val="89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GB" sz="1400" kern="1200" dirty="0"/>
            <a:t>Communicating more effectively across agencies.</a:t>
          </a:r>
          <a:endParaRPr lang="en-US" sz="1400" kern="1200" dirty="0"/>
        </a:p>
      </dsp:txBody>
      <dsp:txXfrm>
        <a:off x="6288634" y="1921205"/>
        <a:ext cx="1557957" cy="2049633"/>
      </dsp:txXfrm>
    </dsp:sp>
    <dsp:sp modelId="{B511D165-5C90-4003-81A5-56FE5967B8D7}">
      <dsp:nvSpPr>
        <dsp:cNvPr id="0" name=""/>
        <dsp:cNvSpPr/>
      </dsp:nvSpPr>
      <dsp:spPr>
        <a:xfrm rot="10800000">
          <a:off x="0" y="0"/>
          <a:ext cx="7858857" cy="1426248"/>
        </a:xfrm>
        <a:prstGeom prst="upArrowCallout">
          <a:avLst/>
        </a:prstGeom>
        <a:gradFill rotWithShape="0">
          <a:gsLst>
            <a:gs pos="0">
              <a:schemeClr val="accent2">
                <a:hueOff val="13003116"/>
                <a:satOff val="-38961"/>
                <a:lumOff val="11962"/>
                <a:alphaOff val="0"/>
                <a:satMod val="103000"/>
                <a:lumMod val="102000"/>
                <a:tint val="94000"/>
              </a:schemeClr>
            </a:gs>
            <a:gs pos="50000">
              <a:schemeClr val="accent2">
                <a:hueOff val="13003116"/>
                <a:satOff val="-38961"/>
                <a:lumOff val="11962"/>
                <a:alphaOff val="0"/>
                <a:satMod val="110000"/>
                <a:lumMod val="100000"/>
                <a:shade val="100000"/>
              </a:schemeClr>
            </a:gs>
            <a:gs pos="100000">
              <a:schemeClr val="accent2">
                <a:hueOff val="13003116"/>
                <a:satOff val="-38961"/>
                <a:lumOff val="1196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b="1" kern="1200" dirty="0"/>
            <a:t>Strong evidence of impact on knowledge, skills and confidence in identifying and responding to concerns of child sexual abuse</a:t>
          </a:r>
          <a:endParaRPr lang="en-US" sz="1600" b="1" kern="1200" dirty="0"/>
        </a:p>
      </dsp:txBody>
      <dsp:txXfrm rot="10800000">
        <a:off x="0" y="0"/>
        <a:ext cx="7858857" cy="9267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4E15D8-F820-4526-B3BE-9118F3D9A88B}">
      <dsp:nvSpPr>
        <dsp:cNvPr id="0" name=""/>
        <dsp:cNvSpPr/>
      </dsp:nvSpPr>
      <dsp:spPr>
        <a:xfrm>
          <a:off x="0" y="449"/>
          <a:ext cx="8285746" cy="37751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D2F62B-B73F-4359-A3BE-F5D20E0ED605}">
      <dsp:nvSpPr>
        <dsp:cNvPr id="0" name=""/>
        <dsp:cNvSpPr/>
      </dsp:nvSpPr>
      <dsp:spPr>
        <a:xfrm>
          <a:off x="114198" y="85390"/>
          <a:ext cx="207632" cy="20763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F14ADF-DBCE-4159-B63A-CBAF41E8334B}">
      <dsp:nvSpPr>
        <dsp:cNvPr id="0" name=""/>
        <dsp:cNvSpPr/>
      </dsp:nvSpPr>
      <dsp:spPr>
        <a:xfrm>
          <a:off x="436028" y="449"/>
          <a:ext cx="7849717" cy="377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954" tIns="39954" rIns="39954" bIns="39954" numCol="1" spcCol="1270" anchor="ctr" anchorCtr="0">
          <a:noAutofit/>
        </a:bodyPr>
        <a:lstStyle/>
        <a:p>
          <a:pPr marL="0" lvl="0" indent="0" algn="l" defTabSz="622300">
            <a:lnSpc>
              <a:spcPct val="90000"/>
            </a:lnSpc>
            <a:spcBef>
              <a:spcPct val="0"/>
            </a:spcBef>
            <a:spcAft>
              <a:spcPct val="35000"/>
            </a:spcAft>
            <a:buNone/>
          </a:pPr>
          <a:r>
            <a:rPr lang="en-GB" sz="1400" b="1" kern="1200"/>
            <a:t>We will:</a:t>
          </a:r>
          <a:endParaRPr lang="en-US" sz="1400" kern="1200"/>
        </a:p>
      </dsp:txBody>
      <dsp:txXfrm>
        <a:off x="436028" y="449"/>
        <a:ext cx="7849717" cy="377514"/>
      </dsp:txXfrm>
    </dsp:sp>
    <dsp:sp modelId="{B9F5C6D3-DA2B-4299-AF69-A98A240DD208}">
      <dsp:nvSpPr>
        <dsp:cNvPr id="0" name=""/>
        <dsp:cNvSpPr/>
      </dsp:nvSpPr>
      <dsp:spPr>
        <a:xfrm>
          <a:off x="0" y="472342"/>
          <a:ext cx="8285746" cy="37751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7DD856-38EB-4F81-8337-F541AE3486DE}">
      <dsp:nvSpPr>
        <dsp:cNvPr id="0" name=""/>
        <dsp:cNvSpPr/>
      </dsp:nvSpPr>
      <dsp:spPr>
        <a:xfrm>
          <a:off x="114198" y="557282"/>
          <a:ext cx="207632" cy="2076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74B0A7-E631-4785-9A65-1412BC527680}">
      <dsp:nvSpPr>
        <dsp:cNvPr id="0" name=""/>
        <dsp:cNvSpPr/>
      </dsp:nvSpPr>
      <dsp:spPr>
        <a:xfrm>
          <a:off x="436028" y="472342"/>
          <a:ext cx="7849717" cy="377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954" tIns="39954" rIns="39954" bIns="39954" numCol="1" spcCol="1270" anchor="ctr" anchorCtr="0">
          <a:noAutofit/>
        </a:bodyPr>
        <a:lstStyle/>
        <a:p>
          <a:pPr marL="0" lvl="0" indent="0" algn="l" defTabSz="622300">
            <a:lnSpc>
              <a:spcPct val="90000"/>
            </a:lnSpc>
            <a:spcBef>
              <a:spcPct val="0"/>
            </a:spcBef>
            <a:spcAft>
              <a:spcPct val="35000"/>
            </a:spcAft>
            <a:buNone/>
          </a:pPr>
          <a:r>
            <a:rPr lang="en-GB" sz="1400" kern="1200" dirty="0"/>
            <a:t>Deliver the programme according to the agreed timetable</a:t>
          </a:r>
          <a:endParaRPr lang="en-US" sz="1400" kern="1200" dirty="0"/>
        </a:p>
      </dsp:txBody>
      <dsp:txXfrm>
        <a:off x="436028" y="472342"/>
        <a:ext cx="7849717" cy="377514"/>
      </dsp:txXfrm>
    </dsp:sp>
    <dsp:sp modelId="{1AB47532-52DF-4C9A-9A75-DFBBB3168807}">
      <dsp:nvSpPr>
        <dsp:cNvPr id="0" name=""/>
        <dsp:cNvSpPr/>
      </dsp:nvSpPr>
      <dsp:spPr>
        <a:xfrm>
          <a:off x="0" y="944235"/>
          <a:ext cx="8285746" cy="37751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2F5B34-921F-42D7-8512-31C6AC5E7314}">
      <dsp:nvSpPr>
        <dsp:cNvPr id="0" name=""/>
        <dsp:cNvSpPr/>
      </dsp:nvSpPr>
      <dsp:spPr>
        <a:xfrm>
          <a:off x="114198" y="1029175"/>
          <a:ext cx="207632" cy="20763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CA863E-BBD1-4248-BE8D-A7E657C52954}">
      <dsp:nvSpPr>
        <dsp:cNvPr id="0" name=""/>
        <dsp:cNvSpPr/>
      </dsp:nvSpPr>
      <dsp:spPr>
        <a:xfrm>
          <a:off x="436028" y="944235"/>
          <a:ext cx="7849717" cy="377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954" tIns="39954" rIns="39954" bIns="39954" numCol="1" spcCol="1270" anchor="ctr" anchorCtr="0">
          <a:noAutofit/>
        </a:bodyPr>
        <a:lstStyle/>
        <a:p>
          <a:pPr marL="0" lvl="0" indent="0" algn="l" defTabSz="622300">
            <a:lnSpc>
              <a:spcPct val="90000"/>
            </a:lnSpc>
            <a:spcBef>
              <a:spcPct val="0"/>
            </a:spcBef>
            <a:spcAft>
              <a:spcPct val="35000"/>
            </a:spcAft>
            <a:buNone/>
          </a:pPr>
          <a:r>
            <a:rPr lang="en-GB" sz="1400" kern="1200" dirty="0"/>
            <a:t>Ensure content of the programme is based on current research, theory and evidence</a:t>
          </a:r>
          <a:endParaRPr lang="en-US" sz="1400" kern="1200" dirty="0"/>
        </a:p>
      </dsp:txBody>
      <dsp:txXfrm>
        <a:off x="436028" y="944235"/>
        <a:ext cx="7849717" cy="377514"/>
      </dsp:txXfrm>
    </dsp:sp>
    <dsp:sp modelId="{91CE11FF-258F-4C2B-AFE0-DC08844C733B}">
      <dsp:nvSpPr>
        <dsp:cNvPr id="0" name=""/>
        <dsp:cNvSpPr/>
      </dsp:nvSpPr>
      <dsp:spPr>
        <a:xfrm>
          <a:off x="0" y="1416127"/>
          <a:ext cx="8285746" cy="37751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B27B05-B754-4605-B351-BA05494052F7}">
      <dsp:nvSpPr>
        <dsp:cNvPr id="0" name=""/>
        <dsp:cNvSpPr/>
      </dsp:nvSpPr>
      <dsp:spPr>
        <a:xfrm>
          <a:off x="114198" y="1501068"/>
          <a:ext cx="207632" cy="20763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02711C-9545-4AA4-B196-A7854748AAE2}">
      <dsp:nvSpPr>
        <dsp:cNvPr id="0" name=""/>
        <dsp:cNvSpPr/>
      </dsp:nvSpPr>
      <dsp:spPr>
        <a:xfrm>
          <a:off x="436028" y="1416127"/>
          <a:ext cx="7849717" cy="377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954" tIns="39954" rIns="39954" bIns="39954" numCol="1" spcCol="1270" anchor="ctr" anchorCtr="0">
          <a:noAutofit/>
        </a:bodyPr>
        <a:lstStyle/>
        <a:p>
          <a:pPr marL="0" lvl="0" indent="0" algn="l" defTabSz="622300">
            <a:lnSpc>
              <a:spcPct val="90000"/>
            </a:lnSpc>
            <a:spcBef>
              <a:spcPct val="0"/>
            </a:spcBef>
            <a:spcAft>
              <a:spcPct val="35000"/>
            </a:spcAft>
            <a:buNone/>
          </a:pPr>
          <a:r>
            <a:rPr lang="en-US" sz="1400" kern="1200"/>
            <a:t>Be open to constructively challenging any questionable attitudes and inappropriate behaviour</a:t>
          </a:r>
        </a:p>
      </dsp:txBody>
      <dsp:txXfrm>
        <a:off x="436028" y="1416127"/>
        <a:ext cx="7849717" cy="377514"/>
      </dsp:txXfrm>
    </dsp:sp>
    <dsp:sp modelId="{56317212-6334-491A-80D7-927FA916A58D}">
      <dsp:nvSpPr>
        <dsp:cNvPr id="0" name=""/>
        <dsp:cNvSpPr/>
      </dsp:nvSpPr>
      <dsp:spPr>
        <a:xfrm>
          <a:off x="0" y="1888020"/>
          <a:ext cx="8285746" cy="37751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45A147-E01C-4913-A7C7-5B6C653DC722}">
      <dsp:nvSpPr>
        <dsp:cNvPr id="0" name=""/>
        <dsp:cNvSpPr/>
      </dsp:nvSpPr>
      <dsp:spPr>
        <a:xfrm>
          <a:off x="114198" y="1972961"/>
          <a:ext cx="207632" cy="20763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A062539-3E61-46DD-8D6A-37C91E7FD55B}">
      <dsp:nvSpPr>
        <dsp:cNvPr id="0" name=""/>
        <dsp:cNvSpPr/>
      </dsp:nvSpPr>
      <dsp:spPr>
        <a:xfrm>
          <a:off x="436028" y="1888020"/>
          <a:ext cx="7849717" cy="377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954" tIns="39954" rIns="39954" bIns="39954" numCol="1" spcCol="1270" anchor="ctr" anchorCtr="0">
          <a:noAutofit/>
        </a:bodyPr>
        <a:lstStyle/>
        <a:p>
          <a:pPr marL="0" lvl="0" indent="0" algn="l" defTabSz="622300">
            <a:lnSpc>
              <a:spcPct val="90000"/>
            </a:lnSpc>
            <a:spcBef>
              <a:spcPct val="0"/>
            </a:spcBef>
            <a:spcAft>
              <a:spcPct val="35000"/>
            </a:spcAft>
            <a:buNone/>
          </a:pPr>
          <a:r>
            <a:rPr lang="en-GB" sz="1400" kern="1200"/>
            <a:t>Aim to create a safe virtual space</a:t>
          </a:r>
          <a:endParaRPr lang="en-US" sz="1400" kern="1200"/>
        </a:p>
      </dsp:txBody>
      <dsp:txXfrm>
        <a:off x="436028" y="1888020"/>
        <a:ext cx="7849717" cy="377514"/>
      </dsp:txXfrm>
    </dsp:sp>
    <dsp:sp modelId="{5456E59B-5CFA-426E-8A23-53239DBA7F4B}">
      <dsp:nvSpPr>
        <dsp:cNvPr id="0" name=""/>
        <dsp:cNvSpPr/>
      </dsp:nvSpPr>
      <dsp:spPr>
        <a:xfrm>
          <a:off x="0" y="2359913"/>
          <a:ext cx="8285746" cy="37751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44C077-C4D0-408C-B212-A7EFDA7F92D0}">
      <dsp:nvSpPr>
        <dsp:cNvPr id="0" name=""/>
        <dsp:cNvSpPr/>
      </dsp:nvSpPr>
      <dsp:spPr>
        <a:xfrm>
          <a:off x="114198" y="2444854"/>
          <a:ext cx="207632" cy="20763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131F9E-D384-446F-BC06-EBFE8DE6E29A}">
      <dsp:nvSpPr>
        <dsp:cNvPr id="0" name=""/>
        <dsp:cNvSpPr/>
      </dsp:nvSpPr>
      <dsp:spPr>
        <a:xfrm>
          <a:off x="436028" y="2359913"/>
          <a:ext cx="7849717" cy="377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954" tIns="39954" rIns="39954" bIns="39954" numCol="1" spcCol="1270" anchor="ctr" anchorCtr="0">
          <a:noAutofit/>
        </a:bodyPr>
        <a:lstStyle/>
        <a:p>
          <a:pPr marL="0" lvl="0" indent="0" algn="l" defTabSz="622300">
            <a:lnSpc>
              <a:spcPct val="90000"/>
            </a:lnSpc>
            <a:spcBef>
              <a:spcPct val="0"/>
            </a:spcBef>
            <a:spcAft>
              <a:spcPct val="35000"/>
            </a:spcAft>
            <a:buNone/>
          </a:pPr>
          <a:r>
            <a:rPr lang="en-GB" sz="1400" kern="1200" dirty="0"/>
            <a:t>Ensure content of the programme is accessible to all participants </a:t>
          </a:r>
          <a:endParaRPr lang="en-US" sz="1400" kern="1200" dirty="0"/>
        </a:p>
      </dsp:txBody>
      <dsp:txXfrm>
        <a:off x="436028" y="2359913"/>
        <a:ext cx="7849717" cy="377514"/>
      </dsp:txXfrm>
    </dsp:sp>
    <dsp:sp modelId="{55E264DC-D98C-4A54-B660-316FA5D29A0E}">
      <dsp:nvSpPr>
        <dsp:cNvPr id="0" name=""/>
        <dsp:cNvSpPr/>
      </dsp:nvSpPr>
      <dsp:spPr>
        <a:xfrm>
          <a:off x="0" y="2831806"/>
          <a:ext cx="8285746" cy="37751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5713EB-6D4D-41BC-9853-B205C183DB9B}">
      <dsp:nvSpPr>
        <dsp:cNvPr id="0" name=""/>
        <dsp:cNvSpPr/>
      </dsp:nvSpPr>
      <dsp:spPr>
        <a:xfrm>
          <a:off x="114198" y="2916747"/>
          <a:ext cx="207632" cy="207632"/>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2426FC-9561-4220-AC21-DA4D271FD997}">
      <dsp:nvSpPr>
        <dsp:cNvPr id="0" name=""/>
        <dsp:cNvSpPr/>
      </dsp:nvSpPr>
      <dsp:spPr>
        <a:xfrm>
          <a:off x="436028" y="2831806"/>
          <a:ext cx="7849717" cy="377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954" tIns="39954" rIns="39954" bIns="39954" numCol="1" spcCol="1270" anchor="ctr" anchorCtr="0">
          <a:noAutofit/>
        </a:bodyPr>
        <a:lstStyle/>
        <a:p>
          <a:pPr marL="0" lvl="0" indent="0" algn="l" defTabSz="622300">
            <a:lnSpc>
              <a:spcPct val="90000"/>
            </a:lnSpc>
            <a:spcBef>
              <a:spcPct val="0"/>
            </a:spcBef>
            <a:spcAft>
              <a:spcPct val="35000"/>
            </a:spcAft>
            <a:buNone/>
          </a:pPr>
          <a:r>
            <a:rPr lang="en-GB" sz="1400" kern="1200"/>
            <a:t>Provide electronic copies of all course materials</a:t>
          </a:r>
          <a:endParaRPr lang="en-US" sz="1400" kern="1200"/>
        </a:p>
      </dsp:txBody>
      <dsp:txXfrm>
        <a:off x="436028" y="2831806"/>
        <a:ext cx="7849717" cy="377514"/>
      </dsp:txXfrm>
    </dsp:sp>
    <dsp:sp modelId="{F6820C3B-52BE-479D-89CC-DFCCD3C32BD0}">
      <dsp:nvSpPr>
        <dsp:cNvPr id="0" name=""/>
        <dsp:cNvSpPr/>
      </dsp:nvSpPr>
      <dsp:spPr>
        <a:xfrm>
          <a:off x="0" y="3303699"/>
          <a:ext cx="8285746" cy="37751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7457D8-E92B-451B-A514-5368D941A2B1}">
      <dsp:nvSpPr>
        <dsp:cNvPr id="0" name=""/>
        <dsp:cNvSpPr/>
      </dsp:nvSpPr>
      <dsp:spPr>
        <a:xfrm>
          <a:off x="114198" y="3388640"/>
          <a:ext cx="207632" cy="207632"/>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BDD354-47AE-448C-A750-382FA14E9FFF}">
      <dsp:nvSpPr>
        <dsp:cNvPr id="0" name=""/>
        <dsp:cNvSpPr/>
      </dsp:nvSpPr>
      <dsp:spPr>
        <a:xfrm>
          <a:off x="436028" y="3303699"/>
          <a:ext cx="7849717" cy="377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954" tIns="39954" rIns="39954" bIns="39954" numCol="1" spcCol="1270" anchor="ctr" anchorCtr="0">
          <a:noAutofit/>
        </a:bodyPr>
        <a:lstStyle/>
        <a:p>
          <a:pPr marL="0" lvl="0" indent="0" algn="l" defTabSz="622300">
            <a:lnSpc>
              <a:spcPct val="90000"/>
            </a:lnSpc>
            <a:spcBef>
              <a:spcPct val="0"/>
            </a:spcBef>
            <a:spcAft>
              <a:spcPct val="35000"/>
            </a:spcAft>
            <a:buNone/>
          </a:pPr>
          <a:r>
            <a:rPr lang="en-GB" sz="1400" kern="1200" dirty="0"/>
            <a:t>Be available for communication with Practice Leads and Line Mangers throughout the programme</a:t>
          </a:r>
          <a:endParaRPr lang="en-US" sz="1400" kern="1200" dirty="0"/>
        </a:p>
      </dsp:txBody>
      <dsp:txXfrm>
        <a:off x="436028" y="3303699"/>
        <a:ext cx="7849717" cy="37751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E7C422-F2B2-44C9-9A50-E2A690FB1E5D}">
      <dsp:nvSpPr>
        <dsp:cNvPr id="0" name=""/>
        <dsp:cNvSpPr/>
      </dsp:nvSpPr>
      <dsp:spPr>
        <a:xfrm>
          <a:off x="49487" y="117294"/>
          <a:ext cx="1885929" cy="110724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b="1" kern="12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1200" dirty="0"/>
            <a:t>Introduction to the programme</a:t>
          </a:r>
        </a:p>
        <a:p>
          <a:pPr>
            <a:buNone/>
          </a:pPr>
          <a:endParaRPr lang="en-GB" sz="1400" b="1" kern="1200" dirty="0"/>
        </a:p>
      </dsp:txBody>
      <dsp:txXfrm>
        <a:off x="49487" y="117294"/>
        <a:ext cx="1885929" cy="1107240"/>
      </dsp:txXfrm>
    </dsp:sp>
    <dsp:sp modelId="{776BDF9A-B6B9-4934-B64A-9D1D749E92A1}">
      <dsp:nvSpPr>
        <dsp:cNvPr id="0" name=""/>
        <dsp:cNvSpPr/>
      </dsp:nvSpPr>
      <dsp:spPr>
        <a:xfrm>
          <a:off x="2124009" y="115563"/>
          <a:ext cx="1885929" cy="111070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kern="12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1200" dirty="0"/>
            <a:t>Scale, nature and impact, of child sexual abuse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b="1" kern="1200" dirty="0"/>
        </a:p>
      </dsp:txBody>
      <dsp:txXfrm>
        <a:off x="2124009" y="115563"/>
        <a:ext cx="1885929" cy="1110703"/>
      </dsp:txXfrm>
    </dsp:sp>
    <dsp:sp modelId="{2B912EF8-BAE3-4E2E-A2B5-1B5A181FD5AA}">
      <dsp:nvSpPr>
        <dsp:cNvPr id="0" name=""/>
        <dsp:cNvSpPr/>
      </dsp:nvSpPr>
      <dsp:spPr>
        <a:xfrm>
          <a:off x="4198532" y="135755"/>
          <a:ext cx="2037596" cy="107031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t>Noticing and responding to concerns of child sexual abuse</a:t>
          </a:r>
        </a:p>
      </dsp:txBody>
      <dsp:txXfrm>
        <a:off x="4198532" y="135755"/>
        <a:ext cx="2037596" cy="1070317"/>
      </dsp:txXfrm>
    </dsp:sp>
    <dsp:sp modelId="{DAD0471B-4247-4258-9DBB-517F77E7E060}">
      <dsp:nvSpPr>
        <dsp:cNvPr id="0" name=""/>
        <dsp:cNvSpPr/>
      </dsp:nvSpPr>
      <dsp:spPr>
        <a:xfrm>
          <a:off x="6424721" y="136146"/>
          <a:ext cx="1885929" cy="106953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t>Adult males who sexually abuse, child sexual abuse in the family context</a:t>
          </a:r>
        </a:p>
      </dsp:txBody>
      <dsp:txXfrm>
        <a:off x="6424721" y="136146"/>
        <a:ext cx="1885929" cy="1069537"/>
      </dsp:txXfrm>
    </dsp:sp>
    <dsp:sp modelId="{CDECA476-B1CE-489F-A685-9CC04D53D9ED}">
      <dsp:nvSpPr>
        <dsp:cNvPr id="0" name=""/>
        <dsp:cNvSpPr/>
      </dsp:nvSpPr>
      <dsp:spPr>
        <a:xfrm>
          <a:off x="0" y="1414859"/>
          <a:ext cx="1872973" cy="101329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t>Working with non-abusing parents</a:t>
          </a:r>
          <a:endParaRPr lang="en-GB" sz="1300" b="1" kern="1200" dirty="0"/>
        </a:p>
      </dsp:txBody>
      <dsp:txXfrm>
        <a:off x="0" y="1414859"/>
        <a:ext cx="1872973" cy="1013298"/>
      </dsp:txXfrm>
    </dsp:sp>
    <dsp:sp modelId="{3FE05A37-359A-4466-B441-6D226DCF3992}">
      <dsp:nvSpPr>
        <dsp:cNvPr id="0" name=""/>
        <dsp:cNvSpPr/>
      </dsp:nvSpPr>
      <dsp:spPr>
        <a:xfrm>
          <a:off x="2069421" y="1414859"/>
          <a:ext cx="1885929" cy="101329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t>Children and young people who have displayed sexually harmful behaviour</a:t>
          </a:r>
        </a:p>
      </dsp:txBody>
      <dsp:txXfrm>
        <a:off x="2069421" y="1414859"/>
        <a:ext cx="1885929" cy="1013298"/>
      </dsp:txXfrm>
    </dsp:sp>
    <dsp:sp modelId="{5873990D-67C1-4AA6-B12F-D4E48AD05F75}">
      <dsp:nvSpPr>
        <dsp:cNvPr id="0" name=""/>
        <dsp:cNvSpPr/>
      </dsp:nvSpPr>
      <dsp:spPr>
        <a:xfrm>
          <a:off x="4192035" y="1414859"/>
          <a:ext cx="2041047" cy="101329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t>Child sexual abuse, in the context of exploitation</a:t>
          </a:r>
        </a:p>
      </dsp:txBody>
      <dsp:txXfrm>
        <a:off x="4192035" y="1414859"/>
        <a:ext cx="2041047" cy="1013298"/>
      </dsp:txXfrm>
    </dsp:sp>
    <dsp:sp modelId="{11AFE3FA-7768-4EE2-894C-737BD0216F65}">
      <dsp:nvSpPr>
        <dsp:cNvPr id="0" name=""/>
        <dsp:cNvSpPr/>
      </dsp:nvSpPr>
      <dsp:spPr>
        <a:xfrm>
          <a:off x="6400449" y="1414859"/>
          <a:ext cx="1959688" cy="101329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t>Child sexual abuse in an online context</a:t>
          </a:r>
        </a:p>
      </dsp:txBody>
      <dsp:txXfrm>
        <a:off x="6400449" y="1414859"/>
        <a:ext cx="1959688" cy="1013298"/>
      </dsp:txXfrm>
    </dsp:sp>
    <dsp:sp modelId="{4B136F95-E185-435B-B0BF-C43F43EE053E}">
      <dsp:nvSpPr>
        <dsp:cNvPr id="0" name=""/>
        <dsp:cNvSpPr/>
      </dsp:nvSpPr>
      <dsp:spPr>
        <a:xfrm>
          <a:off x="0" y="2616751"/>
          <a:ext cx="1885929" cy="101329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t>Adult females who sexually abuse</a:t>
          </a:r>
        </a:p>
      </dsp:txBody>
      <dsp:txXfrm>
        <a:off x="0" y="2616751"/>
        <a:ext cx="1885929" cy="1013298"/>
      </dsp:txXfrm>
    </dsp:sp>
    <dsp:sp modelId="{A0CC9E49-E3B5-4833-9C50-5ABA401CB038}">
      <dsp:nvSpPr>
        <dsp:cNvPr id="0" name=""/>
        <dsp:cNvSpPr/>
      </dsp:nvSpPr>
      <dsp:spPr>
        <a:xfrm>
          <a:off x="2122453" y="2616751"/>
          <a:ext cx="1885929" cy="101329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t>Working with adult survivors</a:t>
          </a:r>
        </a:p>
      </dsp:txBody>
      <dsp:txXfrm>
        <a:off x="2122453" y="2616751"/>
        <a:ext cx="1885929" cy="1013298"/>
      </dsp:txXfrm>
    </dsp:sp>
    <dsp:sp modelId="{5874A871-F58B-45E7-99F2-31430CBA15E0}">
      <dsp:nvSpPr>
        <dsp:cNvPr id="0" name=""/>
        <dsp:cNvSpPr/>
      </dsp:nvSpPr>
      <dsp:spPr>
        <a:xfrm>
          <a:off x="4167801" y="2616751"/>
          <a:ext cx="2060283" cy="101329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t>Child wellbeing and the child protection process in child sexual abuse cases</a:t>
          </a:r>
        </a:p>
      </dsp:txBody>
      <dsp:txXfrm>
        <a:off x="4167801" y="2616751"/>
        <a:ext cx="2060283" cy="1013298"/>
      </dsp:txXfrm>
    </dsp:sp>
    <dsp:sp modelId="{8E350F90-F666-4936-AE3E-0F7711C93EDD}">
      <dsp:nvSpPr>
        <dsp:cNvPr id="0" name=""/>
        <dsp:cNvSpPr/>
      </dsp:nvSpPr>
      <dsp:spPr>
        <a:xfrm>
          <a:off x="6474208" y="2622471"/>
          <a:ext cx="1885929" cy="100185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ts val="0"/>
            </a:spcAft>
            <a:buNone/>
          </a:pPr>
          <a:r>
            <a:rPr lang="en-GB" sz="1400" b="1" kern="1200" dirty="0"/>
            <a:t>Final half-day consolidation of learning</a:t>
          </a:r>
        </a:p>
        <a:p>
          <a:pPr marL="0" lvl="0" indent="0" algn="ctr" defTabSz="622300">
            <a:lnSpc>
              <a:spcPct val="100000"/>
            </a:lnSpc>
            <a:spcBef>
              <a:spcPct val="0"/>
            </a:spcBef>
            <a:spcAft>
              <a:spcPts val="0"/>
            </a:spcAft>
            <a:buNone/>
          </a:pPr>
          <a:r>
            <a:rPr lang="en-GB" sz="1400" b="1" kern="1200" dirty="0"/>
            <a:t>(managers to attend for 2-hours)</a:t>
          </a:r>
        </a:p>
      </dsp:txBody>
      <dsp:txXfrm>
        <a:off x="6474208" y="2622471"/>
        <a:ext cx="1885929" cy="100185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DF871B-15D8-43A0-8CB0-CF7B30285731}">
      <dsp:nvSpPr>
        <dsp:cNvPr id="0" name=""/>
        <dsp:cNvSpPr/>
      </dsp:nvSpPr>
      <dsp:spPr>
        <a:xfrm>
          <a:off x="0" y="0"/>
          <a:ext cx="6072758" cy="605848"/>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b="1" kern="1200" dirty="0"/>
            <a:t>What is it?</a:t>
          </a:r>
          <a:endParaRPr lang="en-US" sz="1500" b="1" kern="1200" dirty="0"/>
        </a:p>
      </dsp:txBody>
      <dsp:txXfrm>
        <a:off x="17745" y="17745"/>
        <a:ext cx="5348115" cy="570358"/>
      </dsp:txXfrm>
    </dsp:sp>
    <dsp:sp modelId="{F7721B64-F584-4742-A775-F81942702308}">
      <dsp:nvSpPr>
        <dsp:cNvPr id="0" name=""/>
        <dsp:cNvSpPr/>
      </dsp:nvSpPr>
      <dsp:spPr>
        <a:xfrm>
          <a:off x="453485" y="717532"/>
          <a:ext cx="6072758" cy="550770"/>
        </a:xfrm>
        <a:prstGeom prst="roundRect">
          <a:avLst>
            <a:gd name="adj" fmla="val 10000"/>
          </a:avLst>
        </a:prstGeom>
        <a:solidFill>
          <a:schemeClr val="accent2">
            <a:hueOff val="3250779"/>
            <a:satOff val="-9740"/>
            <a:lumOff val="299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dirty="0"/>
            <a:t>A focused and dedicated time to explore the emotional impact of the work</a:t>
          </a:r>
          <a:endParaRPr lang="en-US" sz="1500" kern="1200" dirty="0"/>
        </a:p>
      </dsp:txBody>
      <dsp:txXfrm>
        <a:off x="469617" y="733664"/>
        <a:ext cx="5193207" cy="518506"/>
      </dsp:txXfrm>
    </dsp:sp>
    <dsp:sp modelId="{CDEE2FAF-486D-4C9B-B6D9-3CBCA62B6B3C}">
      <dsp:nvSpPr>
        <dsp:cNvPr id="0" name=""/>
        <dsp:cNvSpPr/>
      </dsp:nvSpPr>
      <dsp:spPr>
        <a:xfrm>
          <a:off x="906970" y="1379988"/>
          <a:ext cx="6072758" cy="605848"/>
        </a:xfrm>
        <a:prstGeom prst="roundRect">
          <a:avLst>
            <a:gd name="adj" fmla="val 10000"/>
          </a:avLst>
        </a:prstGeom>
        <a:solidFill>
          <a:schemeClr val="accent2">
            <a:hueOff val="6501558"/>
            <a:satOff val="-19480"/>
            <a:lumOff val="598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dirty="0"/>
            <a:t>An opportunity to consider the assumptions and biases that may be driving practice and decision making</a:t>
          </a:r>
          <a:endParaRPr lang="en-US" sz="1500" kern="1200" dirty="0"/>
        </a:p>
      </dsp:txBody>
      <dsp:txXfrm>
        <a:off x="924715" y="1397733"/>
        <a:ext cx="5189981" cy="570358"/>
      </dsp:txXfrm>
    </dsp:sp>
    <dsp:sp modelId="{1EB86126-1A19-4E26-9B13-C67B70E22A9F}">
      <dsp:nvSpPr>
        <dsp:cNvPr id="0" name=""/>
        <dsp:cNvSpPr/>
      </dsp:nvSpPr>
      <dsp:spPr>
        <a:xfrm>
          <a:off x="1360455" y="2069982"/>
          <a:ext cx="6072758" cy="605848"/>
        </a:xfrm>
        <a:prstGeom prst="roundRect">
          <a:avLst>
            <a:gd name="adj" fmla="val 10000"/>
          </a:avLst>
        </a:prstGeom>
        <a:solidFill>
          <a:schemeClr val="accent2">
            <a:hueOff val="9752336"/>
            <a:satOff val="-29221"/>
            <a:lumOff val="897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dirty="0"/>
            <a:t>A facilitated learning experience which promotes critical reflection and analytical thinking</a:t>
          </a:r>
          <a:endParaRPr lang="en-US" sz="1500" kern="1200" dirty="0"/>
        </a:p>
      </dsp:txBody>
      <dsp:txXfrm>
        <a:off x="1378200" y="2087727"/>
        <a:ext cx="5189981" cy="570358"/>
      </dsp:txXfrm>
    </dsp:sp>
    <dsp:sp modelId="{9B16C237-1858-4013-BBAF-AA97478B4419}">
      <dsp:nvSpPr>
        <dsp:cNvPr id="0" name=""/>
        <dsp:cNvSpPr/>
      </dsp:nvSpPr>
      <dsp:spPr>
        <a:xfrm>
          <a:off x="1813940" y="2759976"/>
          <a:ext cx="6072758" cy="605848"/>
        </a:xfrm>
        <a:prstGeom prst="roundRect">
          <a:avLst>
            <a:gd name="adj" fmla="val 10000"/>
          </a:avLst>
        </a:prstGeom>
        <a:solidFill>
          <a:schemeClr val="accent2">
            <a:hueOff val="13003116"/>
            <a:satOff val="-38961"/>
            <a:lumOff val="1196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dirty="0"/>
            <a:t>A safe space within which to step back from the situation and explore what may be happening here</a:t>
          </a:r>
          <a:endParaRPr lang="en-US" sz="1500" kern="1200" dirty="0"/>
        </a:p>
      </dsp:txBody>
      <dsp:txXfrm>
        <a:off x="1831685" y="2777721"/>
        <a:ext cx="5189981" cy="570358"/>
      </dsp:txXfrm>
    </dsp:sp>
    <dsp:sp modelId="{D75AD4B2-2003-4C6F-859A-A37269BC5ACB}">
      <dsp:nvSpPr>
        <dsp:cNvPr id="0" name=""/>
        <dsp:cNvSpPr/>
      </dsp:nvSpPr>
      <dsp:spPr>
        <a:xfrm>
          <a:off x="5678956" y="442605"/>
          <a:ext cx="393801" cy="393801"/>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767561" y="442605"/>
        <a:ext cx="216591" cy="296335"/>
      </dsp:txXfrm>
    </dsp:sp>
    <dsp:sp modelId="{B1B76FDC-14EE-4CED-969C-5E6A45FA4ED0}">
      <dsp:nvSpPr>
        <dsp:cNvPr id="0" name=""/>
        <dsp:cNvSpPr/>
      </dsp:nvSpPr>
      <dsp:spPr>
        <a:xfrm>
          <a:off x="6132441" y="1132600"/>
          <a:ext cx="393801" cy="393801"/>
        </a:xfrm>
        <a:prstGeom prst="downArrow">
          <a:avLst>
            <a:gd name="adj1" fmla="val 55000"/>
            <a:gd name="adj2" fmla="val 45000"/>
          </a:avLst>
        </a:prstGeom>
        <a:solidFill>
          <a:schemeClr val="accent2">
            <a:tint val="40000"/>
            <a:alpha val="90000"/>
            <a:hueOff val="4127543"/>
            <a:satOff val="-4999"/>
            <a:lumOff val="297"/>
            <a:alphaOff val="0"/>
          </a:schemeClr>
        </a:solidFill>
        <a:ln w="12700" cap="flat" cmpd="sng" algn="ctr">
          <a:solidFill>
            <a:schemeClr val="accent2">
              <a:tint val="40000"/>
              <a:alpha val="90000"/>
              <a:hueOff val="4127543"/>
              <a:satOff val="-4999"/>
              <a:lumOff val="29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221046" y="1132600"/>
        <a:ext cx="216591" cy="296335"/>
      </dsp:txXfrm>
    </dsp:sp>
    <dsp:sp modelId="{2DA20EE3-BF8B-4694-95C8-3847D6200C5B}">
      <dsp:nvSpPr>
        <dsp:cNvPr id="0" name=""/>
        <dsp:cNvSpPr/>
      </dsp:nvSpPr>
      <dsp:spPr>
        <a:xfrm>
          <a:off x="6585927" y="1812496"/>
          <a:ext cx="393801" cy="393801"/>
        </a:xfrm>
        <a:prstGeom prst="downArrow">
          <a:avLst>
            <a:gd name="adj1" fmla="val 55000"/>
            <a:gd name="adj2" fmla="val 45000"/>
          </a:avLst>
        </a:prstGeom>
        <a:solidFill>
          <a:schemeClr val="accent2">
            <a:tint val="40000"/>
            <a:alpha val="90000"/>
            <a:hueOff val="8255087"/>
            <a:satOff val="-9998"/>
            <a:lumOff val="594"/>
            <a:alphaOff val="0"/>
          </a:schemeClr>
        </a:solidFill>
        <a:ln w="12700" cap="flat" cmpd="sng" algn="ctr">
          <a:solidFill>
            <a:schemeClr val="accent2">
              <a:tint val="40000"/>
              <a:alpha val="90000"/>
              <a:hueOff val="8255087"/>
              <a:satOff val="-9998"/>
              <a:lumOff val="59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674532" y="1812496"/>
        <a:ext cx="216591" cy="296335"/>
      </dsp:txXfrm>
    </dsp:sp>
    <dsp:sp modelId="{2ACEF975-AE2F-4D2B-9005-A3E6AF2ABF67}">
      <dsp:nvSpPr>
        <dsp:cNvPr id="0" name=""/>
        <dsp:cNvSpPr/>
      </dsp:nvSpPr>
      <dsp:spPr>
        <a:xfrm>
          <a:off x="7039412" y="2509222"/>
          <a:ext cx="393801" cy="393801"/>
        </a:xfrm>
        <a:prstGeom prst="downArrow">
          <a:avLst>
            <a:gd name="adj1" fmla="val 55000"/>
            <a:gd name="adj2" fmla="val 45000"/>
          </a:avLst>
        </a:prstGeom>
        <a:solidFill>
          <a:schemeClr val="accent2">
            <a:tint val="40000"/>
            <a:alpha val="90000"/>
            <a:hueOff val="12382630"/>
            <a:satOff val="-14997"/>
            <a:lumOff val="891"/>
            <a:alphaOff val="0"/>
          </a:schemeClr>
        </a:solidFill>
        <a:ln w="12700" cap="flat" cmpd="sng" algn="ctr">
          <a:solidFill>
            <a:schemeClr val="accent2">
              <a:tint val="40000"/>
              <a:alpha val="90000"/>
              <a:hueOff val="12382630"/>
              <a:satOff val="-14997"/>
              <a:lumOff val="89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7128017" y="2509222"/>
        <a:ext cx="216591" cy="29633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BFB9D-17CD-441D-900C-57803404FB61}">
      <dsp:nvSpPr>
        <dsp:cNvPr id="0" name=""/>
        <dsp:cNvSpPr/>
      </dsp:nvSpPr>
      <dsp:spPr>
        <a:xfrm>
          <a:off x="2310" y="576830"/>
          <a:ext cx="1833041" cy="109982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GB" sz="1200" b="1" kern="1200"/>
            <a:t>Suspend judgments, assumptions and</a:t>
          </a:r>
        </a:p>
        <a:p>
          <a:pPr marL="0" marR="0" lvl="0" indent="0" algn="ctr" defTabSz="914400" rtl="0" eaLnBrk="1" fontAlgn="auto" latinLnBrk="0" hangingPunct="1">
            <a:lnSpc>
              <a:spcPct val="90000"/>
            </a:lnSpc>
            <a:spcBef>
              <a:spcPts val="0"/>
            </a:spcBef>
            <a:spcAft>
              <a:spcPts val="0"/>
            </a:spcAft>
            <a:buClrTx/>
            <a:buSzTx/>
            <a:buFontTx/>
            <a:buNone/>
            <a:tabLst/>
            <a:defRPr/>
          </a:pPr>
          <a:r>
            <a:rPr lang="en-GB" sz="1200" b="1" kern="1200"/>
            <a:t>certainties – </a:t>
          </a:r>
          <a:r>
            <a:rPr lang="en-GB" sz="1200" kern="1200"/>
            <a:t>none of us knows it all, or what is right or wrong </a:t>
          </a:r>
          <a:endParaRPr lang="en-GB" sz="1200" b="1" kern="1200"/>
        </a:p>
      </dsp:txBody>
      <dsp:txXfrm>
        <a:off x="2310" y="576830"/>
        <a:ext cx="1833041" cy="1099824"/>
      </dsp:txXfrm>
    </dsp:sp>
    <dsp:sp modelId="{8BCB64F7-BD41-4B97-A6AA-9A32F9D8DE1D}">
      <dsp:nvSpPr>
        <dsp:cNvPr id="0" name=""/>
        <dsp:cNvSpPr/>
      </dsp:nvSpPr>
      <dsp:spPr>
        <a:xfrm>
          <a:off x="2018656" y="576830"/>
          <a:ext cx="1833041" cy="1099824"/>
        </a:xfrm>
        <a:prstGeom prst="rect">
          <a:avLst/>
        </a:prstGeom>
        <a:gradFill rotWithShape="0">
          <a:gsLst>
            <a:gs pos="0">
              <a:schemeClr val="accent2">
                <a:hueOff val="2167186"/>
                <a:satOff val="-6493"/>
                <a:lumOff val="1994"/>
                <a:alphaOff val="0"/>
                <a:satMod val="103000"/>
                <a:lumMod val="102000"/>
                <a:tint val="94000"/>
              </a:schemeClr>
            </a:gs>
            <a:gs pos="50000">
              <a:schemeClr val="accent2">
                <a:hueOff val="2167186"/>
                <a:satOff val="-6493"/>
                <a:lumOff val="1994"/>
                <a:alphaOff val="0"/>
                <a:satMod val="110000"/>
                <a:lumMod val="100000"/>
                <a:shade val="100000"/>
              </a:schemeClr>
            </a:gs>
            <a:gs pos="100000">
              <a:schemeClr val="accent2">
                <a:hueOff val="2167186"/>
                <a:satOff val="-6493"/>
                <a:lumOff val="199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GB" sz="1200" b="1" kern="1200"/>
            <a:t>Exploring together </a:t>
          </a:r>
          <a:r>
            <a:rPr lang="en-GB" sz="1200" kern="1200"/>
            <a:t>shines a light on what we do not yet know or see</a:t>
          </a:r>
          <a:endParaRPr lang="en-GB" sz="1200" b="1" kern="1200"/>
        </a:p>
      </dsp:txBody>
      <dsp:txXfrm>
        <a:off x="2018656" y="576830"/>
        <a:ext cx="1833041" cy="1099824"/>
      </dsp:txXfrm>
    </dsp:sp>
    <dsp:sp modelId="{25334CC6-4726-4B11-A72F-A60379594F27}">
      <dsp:nvSpPr>
        <dsp:cNvPr id="0" name=""/>
        <dsp:cNvSpPr/>
      </dsp:nvSpPr>
      <dsp:spPr>
        <a:xfrm>
          <a:off x="4035002" y="576830"/>
          <a:ext cx="1833041" cy="1099824"/>
        </a:xfrm>
        <a:prstGeom prst="rect">
          <a:avLst/>
        </a:prstGeom>
        <a:gradFill rotWithShape="0">
          <a:gsLst>
            <a:gs pos="0">
              <a:schemeClr val="accent2">
                <a:hueOff val="4334372"/>
                <a:satOff val="-12987"/>
                <a:lumOff val="3987"/>
                <a:alphaOff val="0"/>
                <a:satMod val="103000"/>
                <a:lumMod val="102000"/>
                <a:tint val="94000"/>
              </a:schemeClr>
            </a:gs>
            <a:gs pos="50000">
              <a:schemeClr val="accent2">
                <a:hueOff val="4334372"/>
                <a:satOff val="-12987"/>
                <a:lumOff val="3987"/>
                <a:alphaOff val="0"/>
                <a:satMod val="110000"/>
                <a:lumMod val="100000"/>
                <a:shade val="100000"/>
              </a:schemeClr>
            </a:gs>
            <a:gs pos="100000">
              <a:schemeClr val="accent2">
                <a:hueOff val="4334372"/>
                <a:satOff val="-12987"/>
                <a:lumOff val="398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a:t>Speak one at a time - </a:t>
          </a:r>
          <a:r>
            <a:rPr lang="en-GB" sz="1200" kern="1200"/>
            <a:t>and with intention</a:t>
          </a:r>
          <a:endParaRPr lang="en-GB" sz="1200" b="1" kern="1200"/>
        </a:p>
      </dsp:txBody>
      <dsp:txXfrm>
        <a:off x="4035002" y="576830"/>
        <a:ext cx="1833041" cy="1099824"/>
      </dsp:txXfrm>
    </dsp:sp>
    <dsp:sp modelId="{E8B81F99-0138-4153-AA63-D6DB09143FC6}">
      <dsp:nvSpPr>
        <dsp:cNvPr id="0" name=""/>
        <dsp:cNvSpPr/>
      </dsp:nvSpPr>
      <dsp:spPr>
        <a:xfrm>
          <a:off x="6051347" y="576830"/>
          <a:ext cx="1833041" cy="1099824"/>
        </a:xfrm>
        <a:prstGeom prst="rect">
          <a:avLst/>
        </a:prstGeom>
        <a:gradFill rotWithShape="0">
          <a:gsLst>
            <a:gs pos="0">
              <a:schemeClr val="accent2">
                <a:hueOff val="6501558"/>
                <a:satOff val="-19480"/>
                <a:lumOff val="5981"/>
                <a:alphaOff val="0"/>
                <a:satMod val="103000"/>
                <a:lumMod val="102000"/>
                <a:tint val="94000"/>
              </a:schemeClr>
            </a:gs>
            <a:gs pos="50000">
              <a:schemeClr val="accent2">
                <a:hueOff val="6501558"/>
                <a:satOff val="-19480"/>
                <a:lumOff val="5981"/>
                <a:alphaOff val="0"/>
                <a:satMod val="110000"/>
                <a:lumMod val="100000"/>
                <a:shade val="100000"/>
              </a:schemeClr>
            </a:gs>
            <a:gs pos="100000">
              <a:schemeClr val="accent2">
                <a:hueOff val="6501558"/>
                <a:satOff val="-19480"/>
                <a:lumOff val="598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a:t>Listen to each other carefully - </a:t>
          </a:r>
          <a:r>
            <a:rPr lang="en-GB" sz="1200" kern="1200"/>
            <a:t>and with attention</a:t>
          </a:r>
          <a:endParaRPr lang="en-GB" sz="1200" b="1" kern="1200"/>
        </a:p>
      </dsp:txBody>
      <dsp:txXfrm>
        <a:off x="6051347" y="576830"/>
        <a:ext cx="1833041" cy="1099824"/>
      </dsp:txXfrm>
    </dsp:sp>
    <dsp:sp modelId="{B2FB30F1-795C-42FE-B1FA-7609B6F8F6DF}">
      <dsp:nvSpPr>
        <dsp:cNvPr id="0" name=""/>
        <dsp:cNvSpPr/>
      </dsp:nvSpPr>
      <dsp:spPr>
        <a:xfrm>
          <a:off x="1010483" y="1859959"/>
          <a:ext cx="1833041" cy="1099824"/>
        </a:xfrm>
        <a:prstGeom prst="rect">
          <a:avLst/>
        </a:prstGeom>
        <a:gradFill rotWithShape="0">
          <a:gsLst>
            <a:gs pos="0">
              <a:schemeClr val="accent2">
                <a:hueOff val="8668744"/>
                <a:satOff val="-25974"/>
                <a:lumOff val="7975"/>
                <a:alphaOff val="0"/>
                <a:satMod val="103000"/>
                <a:lumMod val="102000"/>
                <a:tint val="94000"/>
              </a:schemeClr>
            </a:gs>
            <a:gs pos="50000">
              <a:schemeClr val="accent2">
                <a:hueOff val="8668744"/>
                <a:satOff val="-25974"/>
                <a:lumOff val="7975"/>
                <a:alphaOff val="0"/>
                <a:satMod val="110000"/>
                <a:lumMod val="100000"/>
                <a:shade val="100000"/>
              </a:schemeClr>
            </a:gs>
            <a:gs pos="100000">
              <a:schemeClr val="accent2">
                <a:hueOff val="8668744"/>
                <a:satOff val="-25974"/>
                <a:lumOff val="797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a:t>Listen for insights and deeper questions – </a:t>
          </a:r>
          <a:r>
            <a:rPr lang="en-GB" sz="1200" kern="1200"/>
            <a:t>be willing to move away from the ‘surface’ of what you already know</a:t>
          </a:r>
          <a:endParaRPr lang="en-GB" sz="1200" b="1" kern="1200"/>
        </a:p>
      </dsp:txBody>
      <dsp:txXfrm>
        <a:off x="1010483" y="1859959"/>
        <a:ext cx="1833041" cy="1099824"/>
      </dsp:txXfrm>
    </dsp:sp>
    <dsp:sp modelId="{41E6B368-E075-4573-90ED-C277C3A81D69}">
      <dsp:nvSpPr>
        <dsp:cNvPr id="0" name=""/>
        <dsp:cNvSpPr/>
      </dsp:nvSpPr>
      <dsp:spPr>
        <a:xfrm>
          <a:off x="3026829" y="1859959"/>
          <a:ext cx="1833041" cy="1099824"/>
        </a:xfrm>
        <a:prstGeom prst="rect">
          <a:avLst/>
        </a:prstGeom>
        <a:gradFill rotWithShape="0">
          <a:gsLst>
            <a:gs pos="0">
              <a:schemeClr val="accent2">
                <a:hueOff val="10835930"/>
                <a:satOff val="-32467"/>
                <a:lumOff val="9968"/>
                <a:alphaOff val="0"/>
                <a:satMod val="103000"/>
                <a:lumMod val="102000"/>
                <a:tint val="94000"/>
              </a:schemeClr>
            </a:gs>
            <a:gs pos="50000">
              <a:schemeClr val="accent2">
                <a:hueOff val="10835930"/>
                <a:satOff val="-32467"/>
                <a:lumOff val="9968"/>
                <a:alphaOff val="0"/>
                <a:satMod val="110000"/>
                <a:lumMod val="100000"/>
                <a:shade val="100000"/>
              </a:schemeClr>
            </a:gs>
            <a:gs pos="100000">
              <a:schemeClr val="accent2">
                <a:hueOff val="10835930"/>
                <a:satOff val="-32467"/>
                <a:lumOff val="996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a:t>Engage fully with others </a:t>
          </a:r>
          <a:r>
            <a:rPr lang="en-GB" sz="1200" kern="1200"/>
            <a:t>to bring what we do not yet know to our consciousness</a:t>
          </a:r>
          <a:endParaRPr lang="en-GB" sz="1200" b="1" kern="1200"/>
        </a:p>
      </dsp:txBody>
      <dsp:txXfrm>
        <a:off x="3026829" y="1859959"/>
        <a:ext cx="1833041" cy="1099824"/>
      </dsp:txXfrm>
    </dsp:sp>
    <dsp:sp modelId="{17D1F977-98B9-4087-96C4-0F8FAC959BBE}">
      <dsp:nvSpPr>
        <dsp:cNvPr id="0" name=""/>
        <dsp:cNvSpPr/>
      </dsp:nvSpPr>
      <dsp:spPr>
        <a:xfrm>
          <a:off x="5043174" y="1859959"/>
          <a:ext cx="1833041" cy="1099824"/>
        </a:xfrm>
        <a:prstGeom prst="rect">
          <a:avLst/>
        </a:prstGeom>
        <a:gradFill rotWithShape="0">
          <a:gsLst>
            <a:gs pos="0">
              <a:schemeClr val="accent2">
                <a:hueOff val="13003116"/>
                <a:satOff val="-38961"/>
                <a:lumOff val="11962"/>
                <a:alphaOff val="0"/>
                <a:satMod val="103000"/>
                <a:lumMod val="102000"/>
                <a:tint val="94000"/>
              </a:schemeClr>
            </a:gs>
            <a:gs pos="50000">
              <a:schemeClr val="accent2">
                <a:hueOff val="13003116"/>
                <a:satOff val="-38961"/>
                <a:lumOff val="11962"/>
                <a:alphaOff val="0"/>
                <a:satMod val="110000"/>
                <a:lumMod val="100000"/>
                <a:shade val="100000"/>
              </a:schemeClr>
            </a:gs>
            <a:gs pos="100000">
              <a:schemeClr val="accent2">
                <a:hueOff val="13003116"/>
                <a:satOff val="-38961"/>
                <a:lumOff val="1196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a:t>Link and connect ideas - </a:t>
          </a:r>
          <a:r>
            <a:rPr lang="en-GB" sz="1200" kern="1200"/>
            <a:t>create the new, live into the future </a:t>
          </a:r>
          <a:endParaRPr lang="en-GB" sz="1200" b="1" kern="1200"/>
        </a:p>
      </dsp:txBody>
      <dsp:txXfrm>
        <a:off x="5043174" y="1859959"/>
        <a:ext cx="1833041" cy="109982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924DA3-FAE6-4410-B352-AEA955F6CD7D}">
      <dsp:nvSpPr>
        <dsp:cNvPr id="0" name=""/>
        <dsp:cNvSpPr/>
      </dsp:nvSpPr>
      <dsp:spPr>
        <a:xfrm>
          <a:off x="0" y="56185"/>
          <a:ext cx="3762086" cy="15804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Any case material presented or discussed in taught or reflective learning sessions must be </a:t>
          </a:r>
          <a:r>
            <a:rPr lang="en-GB" sz="1600" b="1" kern="1200" dirty="0"/>
            <a:t>anonymised</a:t>
          </a:r>
          <a:r>
            <a:rPr lang="en-GB" sz="1600" kern="1200" dirty="0"/>
            <a:t>, according to the commissioning agency’s confidentiality and data protection arrangements.</a:t>
          </a:r>
          <a:endParaRPr lang="en-US" sz="1600" kern="1200" dirty="0"/>
        </a:p>
      </dsp:txBody>
      <dsp:txXfrm>
        <a:off x="0" y="56185"/>
        <a:ext cx="3762086" cy="1580420"/>
      </dsp:txXfrm>
    </dsp:sp>
    <dsp:sp modelId="{7206ACC7-2C71-4BA9-BAAF-17E16694CDF1}">
      <dsp:nvSpPr>
        <dsp:cNvPr id="0" name=""/>
        <dsp:cNvSpPr/>
      </dsp:nvSpPr>
      <dsp:spPr>
        <a:xfrm>
          <a:off x="4063583" y="56185"/>
          <a:ext cx="3823116" cy="1580420"/>
        </a:xfrm>
        <a:prstGeom prst="rect">
          <a:avLst/>
        </a:prstGeom>
        <a:solidFill>
          <a:schemeClr val="accent5">
            <a:hueOff val="715033"/>
            <a:satOff val="4960"/>
            <a:lumOff val="-22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Where cases are discussed during the programme, the child sexual abuse Centre will provide guidance where appropriate. However, responsibility for decision-making in all cases </a:t>
          </a:r>
          <a:r>
            <a:rPr lang="en-GB" sz="1600" b="1" kern="1200" dirty="0"/>
            <a:t>remains with the commissioning organisation</a:t>
          </a:r>
          <a:r>
            <a:rPr lang="en-GB" sz="1600" kern="1200" dirty="0"/>
            <a:t>. </a:t>
          </a:r>
          <a:endParaRPr lang="en-US" sz="1600" kern="1200" dirty="0"/>
        </a:p>
      </dsp:txBody>
      <dsp:txXfrm>
        <a:off x="4063583" y="56185"/>
        <a:ext cx="3823116" cy="1580420"/>
      </dsp:txXfrm>
    </dsp:sp>
    <dsp:sp modelId="{59950100-40F0-4863-B0E8-F998C570B89B}">
      <dsp:nvSpPr>
        <dsp:cNvPr id="0" name=""/>
        <dsp:cNvSpPr/>
      </dsp:nvSpPr>
      <dsp:spPr>
        <a:xfrm>
          <a:off x="0" y="1900009"/>
          <a:ext cx="3816795" cy="1580420"/>
        </a:xfrm>
        <a:prstGeom prst="rect">
          <a:avLst/>
        </a:prstGeom>
        <a:solidFill>
          <a:schemeClr val="accent5">
            <a:hueOff val="1430066"/>
            <a:satOff val="9920"/>
            <a:lumOff val="-44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Should any safeguarding issues arise during the programme, the course facilitator/s will raise these as soon as possible with the </a:t>
          </a:r>
          <a:r>
            <a:rPr lang="en-GB" sz="1600" b="1" kern="1200" dirty="0"/>
            <a:t>nominated person within the commissioning agency</a:t>
          </a:r>
          <a:r>
            <a:rPr lang="en-GB" sz="1600" kern="1200" dirty="0"/>
            <a:t>.  </a:t>
          </a:r>
          <a:endParaRPr lang="en-US" sz="1600" kern="1200" dirty="0"/>
        </a:p>
      </dsp:txBody>
      <dsp:txXfrm>
        <a:off x="0" y="1900009"/>
        <a:ext cx="3816795" cy="1580420"/>
      </dsp:txXfrm>
    </dsp:sp>
    <dsp:sp modelId="{1CF086CE-CA72-42CC-9759-DAA8334B96B8}">
      <dsp:nvSpPr>
        <dsp:cNvPr id="0" name=""/>
        <dsp:cNvSpPr/>
      </dsp:nvSpPr>
      <dsp:spPr>
        <a:xfrm>
          <a:off x="4082574" y="1900009"/>
          <a:ext cx="3804125" cy="1580420"/>
        </a:xfrm>
        <a:prstGeom prst="rect">
          <a:avLst/>
        </a:prstGeom>
        <a:solidFill>
          <a:schemeClr val="accent5">
            <a:hueOff val="2145099"/>
            <a:satOff val="14880"/>
            <a:lumOff val="-66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Information collected within evaluation surveys will be treated as </a:t>
          </a:r>
          <a:r>
            <a:rPr lang="en-GB" sz="1600" b="1" kern="1200" dirty="0"/>
            <a:t>confidential</a:t>
          </a:r>
          <a:r>
            <a:rPr lang="en-GB" sz="1600" kern="1200" dirty="0"/>
            <a:t>.</a:t>
          </a:r>
          <a:endParaRPr lang="en-US" sz="1600" kern="1200" dirty="0"/>
        </a:p>
      </dsp:txBody>
      <dsp:txXfrm>
        <a:off x="4082574" y="1900009"/>
        <a:ext cx="3804125" cy="158042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2.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2B6075-B012-C949-9344-9DCCD8FB7B72}" type="datetimeFigureOut">
              <a:rPr lang="en-US" smtClean="0"/>
              <a:t>12/10/2025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3D5A04-0BD2-4C4F-B397-B46A5D3B32E9}" type="slidenum">
              <a:rPr lang="en-US" smtClean="0"/>
              <a:t>‹#›</a:t>
            </a:fld>
            <a:endParaRPr lang="en-US"/>
          </a:p>
        </p:txBody>
      </p:sp>
    </p:spTree>
    <p:extLst>
      <p:ext uri="{BB962C8B-B14F-4D97-AF65-F5344CB8AC3E}">
        <p14:creationId xmlns:p14="http://schemas.microsoft.com/office/powerpoint/2010/main" val="134419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sacentre.org.uk/research-resources/practice-resources/using-supervision-and-team-meeting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surveymonkey.com/r/Pre_progPLPSW"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csacentre.org.uk/courses/child-sexual-abuse-practice-leads-programme-follow-up-consultatio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Lesson Title Slide.</a:t>
            </a:r>
          </a:p>
          <a:p>
            <a:endParaRPr lang="en-US" dirty="0"/>
          </a:p>
          <a:p>
            <a:endParaRPr lang="en-GB" dirty="0"/>
          </a:p>
        </p:txBody>
      </p:sp>
      <p:sp>
        <p:nvSpPr>
          <p:cNvPr id="4" name="Slide Number Placeholder 3"/>
          <p:cNvSpPr>
            <a:spLocks noGrp="1"/>
          </p:cNvSpPr>
          <p:nvPr>
            <p:ph type="sldNum" sz="quarter" idx="5"/>
          </p:nvPr>
        </p:nvSpPr>
        <p:spPr/>
        <p:txBody>
          <a:bodyPr/>
          <a:lstStyle/>
          <a:p>
            <a:fld id="{903D5A04-0BD2-4C4F-B397-B46A5D3B32E9}" type="slidenum">
              <a:rPr lang="en-US" smtClean="0"/>
              <a:t>1</a:t>
            </a:fld>
            <a:endParaRPr lang="en-US"/>
          </a:p>
        </p:txBody>
      </p:sp>
    </p:spTree>
    <p:extLst>
      <p:ext uri="{BB962C8B-B14F-4D97-AF65-F5344CB8AC3E}">
        <p14:creationId xmlns:p14="http://schemas.microsoft.com/office/powerpoint/2010/main" val="2314748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0E82B-9AD4-4DEB-E697-E83AB3D555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67F821-E52D-F772-9245-D9E926B9DC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CB86D8-ED16-0BB2-D739-28FD3CEB8D1C}"/>
              </a:ext>
            </a:extLst>
          </p:cNvPr>
          <p:cNvSpPr>
            <a:spLocks noGrp="1"/>
          </p:cNvSpPr>
          <p:nvPr>
            <p:ph type="body" idx="1"/>
          </p:nvPr>
        </p:nvSpPr>
        <p:spPr/>
        <p:txBody>
          <a:bodyPr/>
          <a:lstStyle/>
          <a:p>
            <a:r>
              <a:rPr lang="en-GB" dirty="0"/>
              <a:t>ENSURE THE LOCAL DATA IS COPIED AND PASTED HERE, FROM THE LOCAL AUTHORITY YOU ARE DELIVERING TO – THIS CAN BE DONE ON THE DATA INSIGHTS HUB FOUND HERE - https://www.csacentre.org.uk/data-insights-hub/</a:t>
            </a:r>
          </a:p>
          <a:p>
            <a:endParaRPr lang="en-GB" dirty="0"/>
          </a:p>
          <a:p>
            <a:r>
              <a:rPr lang="en-GB" b="1" u="sng" dirty="0"/>
              <a:t>If this is a national programme, remove this slide</a:t>
            </a:r>
          </a:p>
        </p:txBody>
      </p:sp>
      <p:sp>
        <p:nvSpPr>
          <p:cNvPr id="4" name="Slide Number Placeholder 3">
            <a:extLst>
              <a:ext uri="{FF2B5EF4-FFF2-40B4-BE49-F238E27FC236}">
                <a16:creationId xmlns:a16="http://schemas.microsoft.com/office/drawing/2014/main" id="{141580CF-0958-B146-27C6-F41719971106}"/>
              </a:ext>
            </a:extLst>
          </p:cNvPr>
          <p:cNvSpPr>
            <a:spLocks noGrp="1"/>
          </p:cNvSpPr>
          <p:nvPr>
            <p:ph type="sldNum" sz="quarter" idx="5"/>
          </p:nvPr>
        </p:nvSpPr>
        <p:spPr/>
        <p:txBody>
          <a:bodyPr/>
          <a:lstStyle/>
          <a:p>
            <a:fld id="{903D5A04-0BD2-4C4F-B397-B46A5D3B32E9}" type="slidenum">
              <a:rPr lang="en-US" smtClean="0"/>
              <a:t>10</a:t>
            </a:fld>
            <a:endParaRPr lang="en-US"/>
          </a:p>
        </p:txBody>
      </p:sp>
    </p:spTree>
    <p:extLst>
      <p:ext uri="{BB962C8B-B14F-4D97-AF65-F5344CB8AC3E}">
        <p14:creationId xmlns:p14="http://schemas.microsoft.com/office/powerpoint/2010/main" val="710459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Alongside our multi-disciplinary approach to the work, we also work with people with lived experience of child sexual abuse.</a:t>
            </a:r>
          </a:p>
        </p:txBody>
      </p:sp>
      <p:sp>
        <p:nvSpPr>
          <p:cNvPr id="4" name="Slide Number Placeholder 3"/>
          <p:cNvSpPr>
            <a:spLocks noGrp="1"/>
          </p:cNvSpPr>
          <p:nvPr>
            <p:ph type="sldNum" sz="quarter" idx="5"/>
          </p:nvPr>
        </p:nvSpPr>
        <p:spPr/>
        <p:txBody>
          <a:bodyPr/>
          <a:lstStyle/>
          <a:p>
            <a:fld id="{5FA9FC5D-5636-4F82-8EDE-FC160417C9FB}" type="slidenum">
              <a:rPr lang="en-GB" smtClean="0"/>
              <a:t>11</a:t>
            </a:fld>
            <a:endParaRPr lang="en-GB"/>
          </a:p>
        </p:txBody>
      </p:sp>
    </p:spTree>
    <p:extLst>
      <p:ext uri="{BB962C8B-B14F-4D97-AF65-F5344CB8AC3E}">
        <p14:creationId xmlns:p14="http://schemas.microsoft.com/office/powerpoint/2010/main" val="1385313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3E485-383B-B41A-1B34-C06295DA38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B3DC5A-9971-0DFF-2D21-255109AAB9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973633-E9B0-3974-71A2-055944EE4E7B}"/>
              </a:ext>
            </a:extLst>
          </p:cNvPr>
          <p:cNvSpPr>
            <a:spLocks noGrp="1"/>
          </p:cNvSpPr>
          <p:nvPr>
            <p:ph type="body" idx="1"/>
          </p:nvPr>
        </p:nvSpPr>
        <p:spPr/>
        <p:txBody>
          <a:bodyPr/>
          <a:lstStyle/>
          <a:p>
            <a:r>
              <a:rPr lang="en-GB" dirty="0"/>
              <a:t>I’d like to introduce you to our website that is full of free to use resources and key messages from research, that we will explore throughout the programme.  </a:t>
            </a:r>
          </a:p>
          <a:p>
            <a:endParaRPr lang="en-GB" dirty="0"/>
          </a:p>
          <a:p>
            <a:r>
              <a:rPr lang="en-GB" dirty="0"/>
              <a:t>Before the next session, please take time to have a look around this, sign up to the newsletter, find a piece of research and search for your local authority data and come back with any questions you have.  We will show you how to do this, over the coming few slides.</a:t>
            </a:r>
          </a:p>
        </p:txBody>
      </p:sp>
      <p:sp>
        <p:nvSpPr>
          <p:cNvPr id="4" name="Slide Number Placeholder 3">
            <a:extLst>
              <a:ext uri="{FF2B5EF4-FFF2-40B4-BE49-F238E27FC236}">
                <a16:creationId xmlns:a16="http://schemas.microsoft.com/office/drawing/2014/main" id="{8E5C0E1F-B6CC-E244-7ECD-0D134FDEA255}"/>
              </a:ext>
            </a:extLst>
          </p:cNvPr>
          <p:cNvSpPr>
            <a:spLocks noGrp="1"/>
          </p:cNvSpPr>
          <p:nvPr>
            <p:ph type="sldNum" sz="quarter" idx="5"/>
          </p:nvPr>
        </p:nvSpPr>
        <p:spPr/>
        <p:txBody>
          <a:bodyPr/>
          <a:lstStyle/>
          <a:p>
            <a:fld id="{903D5A04-0BD2-4C4F-B397-B46A5D3B32E9}" type="slidenum">
              <a:rPr lang="en-US" smtClean="0"/>
              <a:t>12</a:t>
            </a:fld>
            <a:endParaRPr lang="en-US"/>
          </a:p>
        </p:txBody>
      </p:sp>
    </p:spTree>
    <p:extLst>
      <p:ext uri="{BB962C8B-B14F-4D97-AF65-F5344CB8AC3E}">
        <p14:creationId xmlns:p14="http://schemas.microsoft.com/office/powerpoint/2010/main" val="145664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Big holistic response to child sexual abuse, a more systemic response.</a:t>
            </a:r>
          </a:p>
          <a:p>
            <a:endParaRPr lang="en-GB" dirty="0"/>
          </a:p>
          <a:p>
            <a:r>
              <a:rPr lang="en-GB" dirty="0"/>
              <a:t>Hear consistently that the child protection pathway is well understood, but lack the specifics around child sexual abuse in particular.</a:t>
            </a:r>
          </a:p>
          <a:p>
            <a:endParaRPr lang="en-GB" dirty="0"/>
          </a:p>
          <a:p>
            <a:r>
              <a:rPr lang="en-GB" dirty="0"/>
              <a:t>Set out detailed guidance at key points – what are the specific considerations here in relation to child sexual abuse? Keep bringing it back to children, how will the child be feeling?</a:t>
            </a:r>
          </a:p>
          <a:p>
            <a:endParaRPr lang="en-GB" dirty="0"/>
          </a:p>
          <a:p>
            <a:r>
              <a:rPr lang="en-GB" dirty="0"/>
              <a:t>Key focus for us in all our work – not just telling people want to do, but helping them understand how to do it.</a:t>
            </a:r>
          </a:p>
          <a:p>
            <a:endParaRPr lang="en-GB" dirty="0"/>
          </a:p>
          <a:p>
            <a:r>
              <a:rPr lang="en-GB" dirty="0"/>
              <a:t>The National Panel report has recommended that partnerships take a ‘pathway approach’ to working with child sexual abuse.  The pathway is now embedded in </a:t>
            </a:r>
            <a:r>
              <a:rPr lang="en-GB" dirty="0" err="1"/>
              <a:t>Safeguardign</a:t>
            </a:r>
            <a:r>
              <a:rPr lang="en-GB" dirty="0"/>
              <a:t> procedures in London, Greater Manchester and the West Midlands.</a:t>
            </a:r>
          </a:p>
          <a:p>
            <a:endParaRPr lang="en-GB" dirty="0"/>
          </a:p>
          <a:p>
            <a:r>
              <a:rPr lang="en-GB" dirty="0"/>
              <a:t>BEFORE THE NEXT SESSION:  Ask participants to have a look at the response pathway ahead of the next session.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30A3E6-0815-46E9-B6D6-B9A4A7CED92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39196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E8DE2-0528-5F5E-49C8-168AD2E5A9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716B3F-588C-92D6-AE18-89FF52BA15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AB2AEE-7C6D-09BB-BC62-F4927019FB70}"/>
              </a:ext>
            </a:extLst>
          </p:cNvPr>
          <p:cNvSpPr>
            <a:spLocks noGrp="1"/>
          </p:cNvSpPr>
          <p:nvPr>
            <p:ph type="body" idx="1"/>
          </p:nvPr>
        </p:nvSpPr>
        <p:spPr/>
        <p:txBody>
          <a:bodyPr/>
          <a:lstStyle/>
          <a:p>
            <a:r>
              <a:rPr lang="en-GB" b="1" dirty="0">
                <a:solidFill>
                  <a:schemeClr val="accent2"/>
                </a:solidFill>
              </a:rPr>
              <a:t>Trainers note:</a:t>
            </a:r>
          </a:p>
          <a:p>
            <a:r>
              <a:rPr lang="en-GB" b="1" dirty="0">
                <a:solidFill>
                  <a:schemeClr val="accent2"/>
                </a:solidFill>
              </a:rPr>
              <a:t>This is a quick tour of the practice resources, which will be returned to throughout the programme.</a:t>
            </a:r>
          </a:p>
          <a:p>
            <a:endParaRPr lang="en-GB" b="1" dirty="0">
              <a:solidFill>
                <a:schemeClr val="accent2"/>
              </a:solidFill>
            </a:endParaRPr>
          </a:p>
          <a:p>
            <a:r>
              <a:rPr lang="en-GB" b="1" dirty="0">
                <a:solidFill>
                  <a:schemeClr val="accent2"/>
                </a:solidFill>
              </a:rPr>
              <a:t>Signs and indicators (Dec 2021)</a:t>
            </a:r>
          </a:p>
          <a:p>
            <a:r>
              <a:rPr lang="en-GB" dirty="0"/>
              <a:t>A template for identifying and recording concerns of child sexual abuse	</a:t>
            </a:r>
          </a:p>
          <a:p>
            <a:endParaRPr lang="en-GB" dirty="0"/>
          </a:p>
          <a:p>
            <a:r>
              <a:rPr lang="en-GB" b="1" dirty="0">
                <a:solidFill>
                  <a:schemeClr val="accent4"/>
                </a:solidFill>
              </a:rPr>
              <a:t>Communicating with children (Feb 2022)</a:t>
            </a:r>
          </a:p>
          <a:p>
            <a:r>
              <a:rPr lang="en-GB" dirty="0"/>
              <a:t>A guide to working with children who have or may have been sexually abused</a:t>
            </a:r>
          </a:p>
          <a:p>
            <a:endParaRPr lang="en-GB" dirty="0"/>
          </a:p>
          <a:p>
            <a:r>
              <a:rPr lang="en-GB" b="1" dirty="0">
                <a:solidFill>
                  <a:schemeClr val="accent6"/>
                </a:solidFill>
              </a:rPr>
              <a:t>Supporting parents and carers (Mar 2022)</a:t>
            </a:r>
          </a:p>
          <a:p>
            <a:r>
              <a:rPr lang="en-GB" dirty="0"/>
              <a:t>A guide for professionals working with sexually abused children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link to short films of the resources on this slide</a:t>
            </a:r>
          </a:p>
          <a:p>
            <a:endParaRPr lang="en-GB" b="1" dirty="0"/>
          </a:p>
        </p:txBody>
      </p:sp>
      <p:sp>
        <p:nvSpPr>
          <p:cNvPr id="4" name="Slide Number Placeholder 3">
            <a:extLst>
              <a:ext uri="{FF2B5EF4-FFF2-40B4-BE49-F238E27FC236}">
                <a16:creationId xmlns:a16="http://schemas.microsoft.com/office/drawing/2014/main" id="{C1FEF652-B2C0-BEB3-0AA6-40120A5AB7CB}"/>
              </a:ext>
            </a:extLst>
          </p:cNvPr>
          <p:cNvSpPr>
            <a:spLocks noGrp="1"/>
          </p:cNvSpPr>
          <p:nvPr>
            <p:ph type="sldNum" sz="quarter" idx="5"/>
          </p:nvPr>
        </p:nvSpPr>
        <p:spPr/>
        <p:txBody>
          <a:bodyPr/>
          <a:lstStyle/>
          <a:p>
            <a:fld id="{903D5A04-0BD2-4C4F-B397-B46A5D3B32E9}" type="slidenum">
              <a:rPr lang="en-US" smtClean="0"/>
              <a:t>14</a:t>
            </a:fld>
            <a:endParaRPr lang="en-US"/>
          </a:p>
        </p:txBody>
      </p:sp>
    </p:spTree>
    <p:extLst>
      <p:ext uri="{BB962C8B-B14F-4D97-AF65-F5344CB8AC3E}">
        <p14:creationId xmlns:p14="http://schemas.microsoft.com/office/powerpoint/2010/main" val="4009681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1409-D4E0-C135-AEF8-8E7A1741B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21AA98-537E-5242-86EE-6F8C1B74C8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32BD80-F641-E9E9-B57A-CEC45904D252}"/>
              </a:ext>
            </a:extLst>
          </p:cNvPr>
          <p:cNvSpPr>
            <a:spLocks noGrp="1"/>
          </p:cNvSpPr>
          <p:nvPr>
            <p:ph type="body" idx="1"/>
          </p:nvPr>
        </p:nvSpPr>
        <p:spPr/>
        <p:txBody>
          <a:bodyPr/>
          <a:lstStyle/>
          <a:p>
            <a:endParaRPr lang="en-GB" b="1" dirty="0"/>
          </a:p>
        </p:txBody>
      </p:sp>
      <p:sp>
        <p:nvSpPr>
          <p:cNvPr id="4" name="Slide Number Placeholder 3">
            <a:extLst>
              <a:ext uri="{FF2B5EF4-FFF2-40B4-BE49-F238E27FC236}">
                <a16:creationId xmlns:a16="http://schemas.microsoft.com/office/drawing/2014/main" id="{AB3C7650-4612-504E-B3B0-E9B8D659D12C}"/>
              </a:ext>
            </a:extLst>
          </p:cNvPr>
          <p:cNvSpPr>
            <a:spLocks noGrp="1"/>
          </p:cNvSpPr>
          <p:nvPr>
            <p:ph type="sldNum" sz="quarter" idx="5"/>
          </p:nvPr>
        </p:nvSpPr>
        <p:spPr/>
        <p:txBody>
          <a:bodyPr/>
          <a:lstStyle/>
          <a:p>
            <a:fld id="{903D5A04-0BD2-4C4F-B397-B46A5D3B32E9}" type="slidenum">
              <a:rPr lang="en-US" smtClean="0"/>
              <a:t>15</a:t>
            </a:fld>
            <a:endParaRPr lang="en-US"/>
          </a:p>
        </p:txBody>
      </p:sp>
    </p:spTree>
    <p:extLst>
      <p:ext uri="{BB962C8B-B14F-4D97-AF65-F5344CB8AC3E}">
        <p14:creationId xmlns:p14="http://schemas.microsoft.com/office/powerpoint/2010/main" val="1000635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E3F62-6F4D-F44C-3A2F-7FC5816E40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58F182-740F-59E8-614E-77F7E4D82D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1AD8C7-1A28-A751-8A79-E0ED3673ACDD}"/>
              </a:ext>
            </a:extLst>
          </p:cNvPr>
          <p:cNvSpPr>
            <a:spLocks noGrp="1"/>
          </p:cNvSpPr>
          <p:nvPr>
            <p:ph type="body" idx="1"/>
          </p:nvPr>
        </p:nvSpPr>
        <p:spPr/>
        <p:txBody>
          <a:bodyPr/>
          <a:lstStyle/>
          <a:p>
            <a:pPr algn="l"/>
            <a:r>
              <a:rPr lang="en-GB" b="1" i="0" dirty="0">
                <a:solidFill>
                  <a:srgbClr val="1C1E21"/>
                </a:solidFill>
                <a:effectLst/>
                <a:latin typeface="Helvetica Neue"/>
              </a:rPr>
              <a:t>Professionals working with children and families play a key role in protecting and supporting them when there are concerns about child sexual abuse.</a:t>
            </a:r>
          </a:p>
          <a:p>
            <a:pPr algn="l">
              <a:spcBef>
                <a:spcPts val="2250"/>
              </a:spcBef>
            </a:pPr>
            <a:r>
              <a:rPr lang="en-GB" b="0" i="0" dirty="0">
                <a:solidFill>
                  <a:srgbClr val="1C1E21"/>
                </a:solidFill>
                <a:effectLst/>
                <a:latin typeface="Helvetica Neue"/>
              </a:rPr>
              <a:t>One way to build professional confidence in responding to concerns is by encouraging conversations around the latest research and evidence. Managers and supervisors can actively support this by making time for regular discussions, reflecting on and sharing practice experiences and insights from victims and survivors in supervision and team meetings.</a:t>
            </a:r>
          </a:p>
          <a:p>
            <a:pPr algn="l"/>
            <a:r>
              <a:rPr lang="en-GB" b="0" i="0" dirty="0">
                <a:solidFill>
                  <a:srgbClr val="1C1E21"/>
                </a:solidFill>
                <a:effectLst/>
                <a:latin typeface="Helvetica Neue"/>
              </a:rPr>
              <a:t>Our </a:t>
            </a:r>
            <a:r>
              <a:rPr lang="en-GB" b="1" i="0" dirty="0">
                <a:solidFill>
                  <a:srgbClr val="1C1E21"/>
                </a:solidFill>
                <a:effectLst/>
                <a:latin typeface="Helvetica Neue"/>
              </a:rPr>
              <a:t>Using supervision and team meetings to improve responses to child sexual abuse </a:t>
            </a:r>
            <a:r>
              <a:rPr lang="en-GB" b="0" i="0" dirty="0">
                <a:solidFill>
                  <a:srgbClr val="1C1E21"/>
                </a:solidFill>
                <a:effectLst/>
                <a:latin typeface="Helvetica Neue"/>
              </a:rPr>
              <a:t>guide helps professionals start discussions about child sexual abuse within their teams in a supportive space, reflect on the experiences of children and families they are working with, explore their team’s and their own welfare, and consider how the evidence might inform and develop their practice.</a:t>
            </a:r>
          </a:p>
          <a:p>
            <a:pPr algn="l"/>
            <a:r>
              <a:rPr lang="en-GB" b="0" i="0" dirty="0">
                <a:solidFill>
                  <a:srgbClr val="1C1E21"/>
                </a:solidFill>
                <a:effectLst/>
                <a:latin typeface="Helvetica Neue"/>
              </a:rPr>
              <a:t> </a:t>
            </a:r>
          </a:p>
          <a:p>
            <a:pPr algn="l"/>
            <a:r>
              <a:rPr lang="en-GB" b="0" i="0" dirty="0">
                <a:solidFill>
                  <a:srgbClr val="1C1E21"/>
                </a:solidFill>
                <a:effectLst/>
                <a:latin typeface="Helvetica Neue"/>
              </a:rPr>
              <a:t>It helps managers and supervisors support professionals at all stages of their careers across the children’s services workforce, including those in child protection, working with children with disabilities, children in care, adult social care, youth offending or early help.</a:t>
            </a:r>
          </a:p>
          <a:p>
            <a:pPr algn="l"/>
            <a:endParaRPr lang="en-GB" b="0" i="0" dirty="0">
              <a:solidFill>
                <a:srgbClr val="1C1E21"/>
              </a:solidFill>
              <a:effectLst/>
              <a:latin typeface="Helvetica Neue"/>
            </a:endParaRPr>
          </a:p>
          <a:p>
            <a:r>
              <a:rPr lang="en-GB" dirty="0">
                <a:hlinkClick r:id="rId3"/>
              </a:rPr>
              <a:t>Using supervision and team meetings | child sexual abuse Centre</a:t>
            </a:r>
            <a:endParaRPr lang="en-GB" dirty="0"/>
          </a:p>
        </p:txBody>
      </p:sp>
      <p:sp>
        <p:nvSpPr>
          <p:cNvPr id="4" name="Slide Number Placeholder 3">
            <a:extLst>
              <a:ext uri="{FF2B5EF4-FFF2-40B4-BE49-F238E27FC236}">
                <a16:creationId xmlns:a16="http://schemas.microsoft.com/office/drawing/2014/main" id="{F9CF938A-3917-9ABA-5D07-9FAD5B339CE8}"/>
              </a:ext>
            </a:extLst>
          </p:cNvPr>
          <p:cNvSpPr>
            <a:spLocks noGrp="1"/>
          </p:cNvSpPr>
          <p:nvPr>
            <p:ph type="sldNum" sz="quarter" idx="5"/>
          </p:nvPr>
        </p:nvSpPr>
        <p:spPr/>
        <p:txBody>
          <a:bodyPr/>
          <a:lstStyle/>
          <a:p>
            <a:fld id="{903D5A04-0BD2-4C4F-B397-B46A5D3B32E9}" type="slidenum">
              <a:rPr lang="en-US" smtClean="0"/>
              <a:t>16</a:t>
            </a:fld>
            <a:endParaRPr lang="en-US"/>
          </a:p>
        </p:txBody>
      </p:sp>
    </p:spTree>
    <p:extLst>
      <p:ext uri="{BB962C8B-B14F-4D97-AF65-F5344CB8AC3E}">
        <p14:creationId xmlns:p14="http://schemas.microsoft.com/office/powerpoint/2010/main" val="902025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EFF28-B962-A87B-86D2-0FC434578B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387B49-C323-E3C6-9DA1-F89E6FEB35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2F4FCF-2C61-FCEE-3706-7449875D2723}"/>
              </a:ext>
            </a:extLst>
          </p:cNvPr>
          <p:cNvSpPr>
            <a:spLocks noGrp="1"/>
          </p:cNvSpPr>
          <p:nvPr>
            <p:ph type="body" idx="1"/>
          </p:nvPr>
        </p:nvSpPr>
        <p:spPr/>
        <p:txBody>
          <a:bodyPr/>
          <a:lstStyle/>
          <a:p>
            <a:r>
              <a:rPr lang="en-GB" dirty="0"/>
              <a:t>Explain there are many more of these, covering different aspects of sexual abuse</a:t>
            </a:r>
          </a:p>
        </p:txBody>
      </p:sp>
      <p:sp>
        <p:nvSpPr>
          <p:cNvPr id="4" name="Slide Number Placeholder 3">
            <a:extLst>
              <a:ext uri="{FF2B5EF4-FFF2-40B4-BE49-F238E27FC236}">
                <a16:creationId xmlns:a16="http://schemas.microsoft.com/office/drawing/2014/main" id="{8066994B-6F37-60FA-59A7-02B7895F64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38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E8F80-7821-908E-5111-F45EC99EB9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D2DC2E-9158-6B5A-186D-C4E5426635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D5F63D-5C8F-07A9-8CAC-E3CD85FDD26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Post link in chat: </a:t>
            </a:r>
            <a:r>
              <a:rPr lang="en-GB" sz="1200" b="0" dirty="0">
                <a:solidFill>
                  <a:schemeClr val="bg1"/>
                </a:solidFill>
              </a:rPr>
              <a:t>https://www.csacentre.org.uk/newsletter/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I’d like you to take 10 minutes to familiarise yourself with the website, and more importantly, to sign up to our newsletter.  This ensures you receive up to date practice guidance and research, invaluable as you progress through the Practice Leads programme.  Please do share with your wider networks.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850CF5C5-9189-12AF-1365-399BD580368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924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Quote from a survivor.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AIM:  To introduce participants to the concept of silencing around sexual abuse and that we as professionals need to be brave enough to ‘ask’ in order to actively counteract the silence.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Suggested script: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This quote came from a survivor, aged 41.  She was sexually abused by paternal grandfather from the ages of about 3 – 10.  At aged 12 someone else in the family disclosed sexual abuse by the same man.  Her mother asked her if she’d been sexually abused, she said yes.  And that was it.  She was made safe BUT no one ever spoke to her about it again – no one told her it wasn’t her fault, why abuser’s abuse, why her father was so distressed (and that that wasn’t her fault) etc.  She started running into difficulties at school – no one asked her what was wrong.  They sent her to CAMHS, CAMHS didn’t like to ask the question.  She went to adult mental health and substance misuse services, still no one asked.  Then she came to the attention of Children’s Services because her own child was sexually abused – and then we asked the question.  So, for 30 years she had all that confusion, and self-blame, and responsibility in her head – which we could have so easily prevented at so many different points by just speaking to her about what had happened.</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‘There is a disproportionate amount of adult survivors in adult substance misuse and mental health services, prisons, violent relationships, in prison and with their own children being subject to children’s services intervention.  The emotional costs to the individual and their families is high, as is the financial cost to society.  ‘Secrecy and silence are the best friends of sexual abuse – in fact it needs them in order to thrive, and abusers depend on us to maintain it.  If we don’t as professionals, work to break this silence, then we are colluding with the silence that surrounds it.  In naming it and talking about it, we are actively counteracting this – and we will have a chance then of getting on top of the problem.’</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03D5A04-0BD2-4C4F-B397-B46A5D3B32E9}" type="slidenum">
              <a:rPr lang="en-US" smtClean="0"/>
              <a:t>20</a:t>
            </a:fld>
            <a:endParaRPr lang="en-US"/>
          </a:p>
        </p:txBody>
      </p:sp>
    </p:spTree>
    <p:extLst>
      <p:ext uri="{BB962C8B-B14F-4D97-AF65-F5344CB8AC3E}">
        <p14:creationId xmlns:p14="http://schemas.microsoft.com/office/powerpoint/2010/main" val="3743709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know that we are all facing a number of pressures and competing priorities at the moment </a:t>
            </a:r>
            <a:r>
              <a:rPr lang="en-GB" sz="1800" dirty="0">
                <a:effectLst/>
                <a:latin typeface="Segoe UI" panose="020B0502040204020203" pitchFamily="34" charset="0"/>
              </a:rPr>
              <a:t>despite all the pressures you are still here - so already you are working to tackle sexual abuse.</a:t>
            </a:r>
            <a:r>
              <a:rPr lang="en-GB" dirty="0"/>
              <a:t> We really appreciate you being here and being committed to the Practice Leads programme over the coming year.</a:t>
            </a:r>
          </a:p>
          <a:p>
            <a:endParaRPr lang="en-GB" dirty="0"/>
          </a:p>
          <a:p>
            <a:r>
              <a:rPr lang="en-GB" dirty="0"/>
              <a:t>We want to be able to share a hopeful message today and to demonstrate that, by all working together, we can tackle child sexual abuse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997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03D5A04-0BD2-4C4F-B397-B46A5D3B32E9}" type="slidenum">
              <a:rPr lang="en-US" smtClean="0"/>
              <a:t>21</a:t>
            </a:fld>
            <a:endParaRPr lang="en-US"/>
          </a:p>
        </p:txBody>
      </p:sp>
    </p:spTree>
    <p:extLst>
      <p:ext uri="{BB962C8B-B14F-4D97-AF65-F5344CB8AC3E}">
        <p14:creationId xmlns:p14="http://schemas.microsoft.com/office/powerpoint/2010/main" val="3584091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Evaluation Findings.</a:t>
            </a:r>
          </a:p>
          <a:p>
            <a:endParaRPr lang="en-GB" sz="1200" kern="1200" dirty="0">
              <a:solidFill>
                <a:schemeClr val="tx1"/>
              </a:solidFill>
              <a:effectLst/>
              <a:latin typeface="+mn-lt"/>
              <a:ea typeface="+mn-ea"/>
              <a:cs typeface="+mn-cs"/>
            </a:endParaRPr>
          </a:p>
          <a:p>
            <a:r>
              <a:rPr lang="en-US" dirty="0"/>
              <a:t>See full reports here - https://www.child sexual abusecentre.org.uk/training/evaluation-and-learning/the-child-sexual-abuse-practice-leads-programme/ </a:t>
            </a:r>
          </a:p>
        </p:txBody>
      </p:sp>
      <p:sp>
        <p:nvSpPr>
          <p:cNvPr id="4" name="Slide Number Placeholder 3"/>
          <p:cNvSpPr>
            <a:spLocks noGrp="1"/>
          </p:cNvSpPr>
          <p:nvPr>
            <p:ph type="sldNum" sz="quarter" idx="5"/>
          </p:nvPr>
        </p:nvSpPr>
        <p:spPr/>
        <p:txBody>
          <a:bodyPr/>
          <a:lstStyle/>
          <a:p>
            <a:fld id="{5FA9FC5D-5636-4F82-8EDE-FC160417C9FB}" type="slidenum">
              <a:rPr lang="en-GB" smtClean="0"/>
              <a:t>22</a:t>
            </a:fld>
            <a:endParaRPr lang="en-GB"/>
          </a:p>
        </p:txBody>
      </p:sp>
    </p:spTree>
    <p:extLst>
      <p:ext uri="{BB962C8B-B14F-4D97-AF65-F5344CB8AC3E}">
        <p14:creationId xmlns:p14="http://schemas.microsoft.com/office/powerpoint/2010/main" val="2483164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referring to the point about challenging attitudes and behaviour, please use this opportunity to say that where there are concerns in this regard, this will be discussed with the person first and then with their line manager. It is worth adding that this is a shared responsibility and if any participants have a concern they should alert the facilitator(s)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When referring to providing electronic copies of all courses, please remind participants about completing the use of materials form</a:t>
            </a:r>
          </a:p>
        </p:txBody>
      </p:sp>
      <p:sp>
        <p:nvSpPr>
          <p:cNvPr id="4" name="Slide Number Placeholder 3"/>
          <p:cNvSpPr>
            <a:spLocks noGrp="1"/>
          </p:cNvSpPr>
          <p:nvPr>
            <p:ph type="sldNum" sz="quarter" idx="5"/>
          </p:nvPr>
        </p:nvSpPr>
        <p:spPr/>
        <p:txBody>
          <a:bodyPr/>
          <a:lstStyle/>
          <a:p>
            <a:fld id="{5FA9FC5D-5636-4F82-8EDE-FC160417C9FB}" type="slidenum">
              <a:rPr lang="en-GB" smtClean="0"/>
              <a:t>23</a:t>
            </a:fld>
            <a:endParaRPr lang="en-GB"/>
          </a:p>
        </p:txBody>
      </p:sp>
    </p:spTree>
    <p:extLst>
      <p:ext uri="{BB962C8B-B14F-4D97-AF65-F5344CB8AC3E}">
        <p14:creationId xmlns:p14="http://schemas.microsoft.com/office/powerpoint/2010/main" val="2644556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2E92E-7E45-2958-4DFA-9C53A31068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F2CFF2-6971-408A-97DA-19FFDC70CE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1E441B-C416-8601-2051-4CA1822A127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Explain morning sessions for teaching (as detailed above) and afternoons, from Scale &amp; Nature (session two), will involve a reflective case session in the afternoon.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Use of case studies, small and large group discussions, reflective exercises, practice using CSA Centre resources, skills practice, external guest experts, videos and podcasts, l</a:t>
            </a:r>
            <a:r>
              <a:rPr lang="en-US" dirty="0"/>
              <a:t>earning materials, references and resource lists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GB" dirty="0"/>
          </a:p>
        </p:txBody>
      </p:sp>
      <p:sp>
        <p:nvSpPr>
          <p:cNvPr id="4" name="Slide Number Placeholder 3">
            <a:extLst>
              <a:ext uri="{FF2B5EF4-FFF2-40B4-BE49-F238E27FC236}">
                <a16:creationId xmlns:a16="http://schemas.microsoft.com/office/drawing/2014/main" id="{3F9BE6D3-66A2-9FFD-BE28-101679C0EF56}"/>
              </a:ext>
            </a:extLst>
          </p:cNvPr>
          <p:cNvSpPr>
            <a:spLocks noGrp="1"/>
          </p:cNvSpPr>
          <p:nvPr>
            <p:ph type="sldNum" sz="quarter" idx="5"/>
          </p:nvPr>
        </p:nvSpPr>
        <p:spPr/>
        <p:txBody>
          <a:bodyPr/>
          <a:lstStyle/>
          <a:p>
            <a:fld id="{903D5A04-0BD2-4C4F-B397-B46A5D3B32E9}" type="slidenum">
              <a:rPr lang="en-US" smtClean="0"/>
              <a:t>24</a:t>
            </a:fld>
            <a:endParaRPr lang="en-US"/>
          </a:p>
        </p:txBody>
      </p:sp>
    </p:spTree>
    <p:extLst>
      <p:ext uri="{BB962C8B-B14F-4D97-AF65-F5344CB8AC3E}">
        <p14:creationId xmlns:p14="http://schemas.microsoft.com/office/powerpoint/2010/main" val="76820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rgbClr val="00B050"/>
              </a:buClr>
              <a:buFont typeface="Wingdings" panose="05000000000000000000" pitchFamily="2" charset="2"/>
              <a:buChar char="ü"/>
            </a:pPr>
            <a:r>
              <a:rPr lang="en-GB" dirty="0"/>
              <a:t>Apply learning to practice through case discussion and thinking about the professional response</a:t>
            </a:r>
          </a:p>
          <a:p>
            <a:pPr lvl="0">
              <a:buClr>
                <a:srgbClr val="00B050"/>
              </a:buClr>
              <a:buFont typeface="Wingdings" panose="05000000000000000000" pitchFamily="2" charset="2"/>
              <a:buNone/>
            </a:pPr>
            <a:endParaRPr lang="en-GB" dirty="0"/>
          </a:p>
          <a:p>
            <a:pPr lvl="0">
              <a:buClr>
                <a:srgbClr val="00B050"/>
              </a:buClr>
              <a:buFont typeface="Wingdings" panose="05000000000000000000" pitchFamily="2" charset="2"/>
              <a:buChar char="ü"/>
            </a:pPr>
            <a:r>
              <a:rPr lang="en-GB" sz="1200" b="1" dirty="0"/>
              <a:t>Two groups </a:t>
            </a:r>
            <a:r>
              <a:rPr lang="en-GB" sz="1200" dirty="0"/>
              <a:t>which will remain the same throughout the programme</a:t>
            </a:r>
            <a:endParaRPr lang="en-US" sz="1200" dirty="0"/>
          </a:p>
          <a:p>
            <a:pPr lvl="0">
              <a:buClr>
                <a:srgbClr val="00B050"/>
              </a:buClr>
              <a:buFont typeface="Wingdings" panose="05000000000000000000" pitchFamily="2" charset="2"/>
              <a:buNone/>
            </a:pPr>
            <a:endParaRPr lang="en-US" sz="900" dirty="0"/>
          </a:p>
          <a:p>
            <a:pPr lvl="0">
              <a:buClr>
                <a:srgbClr val="00B050"/>
              </a:buClr>
              <a:buFont typeface="Wingdings" panose="05000000000000000000" pitchFamily="2" charset="2"/>
              <a:buChar char="ü"/>
            </a:pPr>
            <a:r>
              <a:rPr lang="en-GB" sz="1200" dirty="0"/>
              <a:t>Two  people (each session) to </a:t>
            </a:r>
            <a:r>
              <a:rPr lang="en-GB" sz="1200" b="1" dirty="0"/>
              <a:t>bring anonymised child or family </a:t>
            </a:r>
            <a:r>
              <a:rPr lang="en-GB" sz="1200" dirty="0"/>
              <a:t>for discussion (with genogram)</a:t>
            </a:r>
            <a:endParaRPr lang="en-US" sz="1200" dirty="0"/>
          </a:p>
          <a:p>
            <a:pPr lvl="0">
              <a:buClr>
                <a:srgbClr val="00B050"/>
              </a:buClr>
              <a:buFont typeface="Wingdings" panose="05000000000000000000" pitchFamily="2" charset="2"/>
              <a:buNone/>
            </a:pPr>
            <a:endParaRPr lang="en-US" sz="900" dirty="0"/>
          </a:p>
          <a:p>
            <a:pPr lvl="0">
              <a:buClr>
                <a:srgbClr val="00B050"/>
              </a:buClr>
              <a:buFont typeface="Wingdings" panose="05000000000000000000" pitchFamily="2" charset="2"/>
              <a:buChar char="ü"/>
            </a:pPr>
            <a:r>
              <a:rPr lang="en-GB" sz="1200" dirty="0"/>
              <a:t>10 - 15 mins for </a:t>
            </a:r>
            <a:r>
              <a:rPr lang="en-GB" sz="1200" b="1" dirty="0"/>
              <a:t>presenter to talk about the case </a:t>
            </a:r>
            <a:r>
              <a:rPr lang="en-GB" sz="1200" dirty="0"/>
              <a:t>and the dilemma</a:t>
            </a:r>
            <a:endParaRPr lang="en-US" sz="1200" dirty="0"/>
          </a:p>
          <a:p>
            <a:pPr lvl="0">
              <a:buClr>
                <a:srgbClr val="00B050"/>
              </a:buClr>
              <a:buFont typeface="Wingdings" panose="05000000000000000000" pitchFamily="2" charset="2"/>
              <a:buNone/>
            </a:pPr>
            <a:endParaRPr lang="en-US" sz="900" dirty="0"/>
          </a:p>
          <a:p>
            <a:pPr lvl="0">
              <a:buClr>
                <a:srgbClr val="00B050"/>
              </a:buClr>
              <a:buFont typeface="Wingdings" panose="05000000000000000000" pitchFamily="2" charset="2"/>
              <a:buChar char="ü"/>
            </a:pPr>
            <a:r>
              <a:rPr lang="en-GB" sz="1200" dirty="0"/>
              <a:t>35 – 45 mins for </a:t>
            </a:r>
            <a:r>
              <a:rPr lang="en-GB" sz="1200" b="1" dirty="0"/>
              <a:t>colleagues to take turns to ask any clarifying questions </a:t>
            </a:r>
            <a:r>
              <a:rPr lang="en-GB" sz="1200" dirty="0"/>
              <a:t>on information provided, and then questions to assist presenter in thinking about their case, with facilitator input</a:t>
            </a:r>
            <a:endParaRPr lang="en-US" sz="1200" dirty="0"/>
          </a:p>
          <a:p>
            <a:pPr lvl="0">
              <a:buClr>
                <a:srgbClr val="00B050"/>
              </a:buClr>
              <a:buFont typeface="Wingdings" panose="05000000000000000000" pitchFamily="2" charset="2"/>
              <a:buNone/>
            </a:pPr>
            <a:endParaRPr lang="en-US" sz="900" dirty="0"/>
          </a:p>
          <a:p>
            <a:pPr lvl="0">
              <a:buClr>
                <a:srgbClr val="00B050"/>
              </a:buClr>
              <a:buFont typeface="Wingdings" panose="05000000000000000000" pitchFamily="2" charset="2"/>
              <a:buChar char="ü"/>
            </a:pPr>
            <a:r>
              <a:rPr lang="en-GB" sz="1200" dirty="0"/>
              <a:t>5 mins for </a:t>
            </a:r>
            <a:r>
              <a:rPr lang="en-GB" sz="1200" b="1" dirty="0"/>
              <a:t>actions that presenter will take forward </a:t>
            </a:r>
            <a:r>
              <a:rPr lang="en-GB" sz="1200" dirty="0"/>
              <a:t>from the discussion</a:t>
            </a:r>
            <a:endParaRPr lang="en-US" sz="1200" dirty="0"/>
          </a:p>
          <a:p>
            <a:pPr lvl="0">
              <a:buClr>
                <a:srgbClr val="00B050"/>
              </a:buClr>
              <a:buFont typeface="Wingdings" panose="05000000000000000000" pitchFamily="2" charset="2"/>
              <a:buNone/>
            </a:pPr>
            <a:endParaRPr lang="en-US" sz="900" dirty="0"/>
          </a:p>
          <a:p>
            <a:pPr lvl="0">
              <a:buClr>
                <a:srgbClr val="00B050"/>
              </a:buClr>
              <a:buFont typeface="Wingdings" panose="05000000000000000000" pitchFamily="2" charset="2"/>
              <a:buChar char="ü"/>
            </a:pPr>
            <a:r>
              <a:rPr lang="en-GB" sz="1200" dirty="0"/>
              <a:t>Time for </a:t>
            </a:r>
            <a:r>
              <a:rPr lang="en-GB" sz="1200" b="1" dirty="0"/>
              <a:t>general discussion </a:t>
            </a:r>
            <a:r>
              <a:rPr lang="en-GB" sz="1200" dirty="0"/>
              <a:t>on case issues that have arisen and </a:t>
            </a:r>
            <a:r>
              <a:rPr lang="en-GB" sz="1200" b="1" dirty="0"/>
              <a:t>consideration of impact</a:t>
            </a:r>
            <a:endParaRPr lang="en-US" sz="120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182AB2-71CE-4202-A2D9-86675088684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9844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0144F-9E04-EEF8-774D-0FD54AD5F7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69CF24-77DD-50C5-A9AA-92F37BBF55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28BE3E-96C5-72CA-BC82-282F83A356F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Explain morning sessions for teaching (as detailed above) and afternoons, from Scale &amp; Nature (session two), will involve a reflective case session in the afternoon.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Use of case studies, small and large group discussions, reflective exercises, practice using CSA Centre resources, skills practice, external guest experts, videos and podcasts, l</a:t>
            </a:r>
            <a:r>
              <a:rPr lang="en-US" dirty="0"/>
              <a:t>earning materials, references and resource lists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GB" dirty="0"/>
          </a:p>
        </p:txBody>
      </p:sp>
      <p:sp>
        <p:nvSpPr>
          <p:cNvPr id="4" name="Slide Number Placeholder 3">
            <a:extLst>
              <a:ext uri="{FF2B5EF4-FFF2-40B4-BE49-F238E27FC236}">
                <a16:creationId xmlns:a16="http://schemas.microsoft.com/office/drawing/2014/main" id="{04712B08-C7A9-137D-748E-0C6696D8E2F5}"/>
              </a:ext>
            </a:extLst>
          </p:cNvPr>
          <p:cNvSpPr>
            <a:spLocks noGrp="1"/>
          </p:cNvSpPr>
          <p:nvPr>
            <p:ph type="sldNum" sz="quarter" idx="5"/>
          </p:nvPr>
        </p:nvSpPr>
        <p:spPr/>
        <p:txBody>
          <a:bodyPr/>
          <a:lstStyle/>
          <a:p>
            <a:fld id="{903D5A04-0BD2-4C4F-B397-B46A5D3B32E9}" type="slidenum">
              <a:rPr lang="en-US" smtClean="0"/>
              <a:t>26</a:t>
            </a:fld>
            <a:endParaRPr lang="en-US"/>
          </a:p>
        </p:txBody>
      </p:sp>
    </p:spTree>
    <p:extLst>
      <p:ext uri="{BB962C8B-B14F-4D97-AF65-F5344CB8AC3E}">
        <p14:creationId xmlns:p14="http://schemas.microsoft.com/office/powerpoint/2010/main" val="39076748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Confidentiality, Accountability and safeguarding.</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Present information on slide.</a:t>
            </a:r>
          </a:p>
          <a:p>
            <a:r>
              <a:rPr lang="en-GB"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5FA9FC5D-5636-4F82-8EDE-FC160417C9FB}" type="slidenum">
              <a:rPr lang="en-GB" smtClean="0"/>
              <a:t>27</a:t>
            </a:fld>
            <a:endParaRPr lang="en-GB"/>
          </a:p>
        </p:txBody>
      </p:sp>
    </p:spTree>
    <p:extLst>
      <p:ext uri="{BB962C8B-B14F-4D97-AF65-F5344CB8AC3E}">
        <p14:creationId xmlns:p14="http://schemas.microsoft.com/office/powerpoint/2010/main" val="31096296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Methods of Learning.</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Present information on slide.</a:t>
            </a:r>
          </a:p>
          <a:p>
            <a:endParaRPr lang="en-US" dirty="0"/>
          </a:p>
        </p:txBody>
      </p:sp>
      <p:sp>
        <p:nvSpPr>
          <p:cNvPr id="4" name="Slide Number Placeholder 3"/>
          <p:cNvSpPr>
            <a:spLocks noGrp="1"/>
          </p:cNvSpPr>
          <p:nvPr>
            <p:ph type="sldNum" sz="quarter" idx="5"/>
          </p:nvPr>
        </p:nvSpPr>
        <p:spPr/>
        <p:txBody>
          <a:bodyPr/>
          <a:lstStyle/>
          <a:p>
            <a:fld id="{5FA9FC5D-5636-4F82-8EDE-FC160417C9FB}" type="slidenum">
              <a:rPr lang="en-GB" smtClean="0"/>
              <a:t>28</a:t>
            </a:fld>
            <a:endParaRPr lang="en-GB"/>
          </a:p>
        </p:txBody>
      </p:sp>
    </p:spTree>
    <p:extLst>
      <p:ext uri="{BB962C8B-B14F-4D97-AF65-F5344CB8AC3E}">
        <p14:creationId xmlns:p14="http://schemas.microsoft.com/office/powerpoint/2010/main" val="268715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What we need from you.  We will explore this further, after the break.  Share that all managers were invited to attend an introduction session a month ago, to ensure they are fully up to speed in expectations of the course.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Present information on slide.</a:t>
            </a:r>
          </a:p>
          <a:p>
            <a:endParaRPr lang="en-US" dirty="0"/>
          </a:p>
        </p:txBody>
      </p:sp>
      <p:sp>
        <p:nvSpPr>
          <p:cNvPr id="4" name="Slide Number Placeholder 3"/>
          <p:cNvSpPr>
            <a:spLocks noGrp="1"/>
          </p:cNvSpPr>
          <p:nvPr>
            <p:ph type="sldNum" sz="quarter" idx="5"/>
          </p:nvPr>
        </p:nvSpPr>
        <p:spPr/>
        <p:txBody>
          <a:bodyPr/>
          <a:lstStyle/>
          <a:p>
            <a:fld id="{5FA9FC5D-5636-4F82-8EDE-FC160417C9FB}" type="slidenum">
              <a:rPr lang="en-GB" smtClean="0"/>
              <a:t>29</a:t>
            </a:fld>
            <a:endParaRPr lang="en-GB"/>
          </a:p>
        </p:txBody>
      </p:sp>
    </p:spTree>
    <p:extLst>
      <p:ext uri="{BB962C8B-B14F-4D97-AF65-F5344CB8AC3E}">
        <p14:creationId xmlns:p14="http://schemas.microsoft.com/office/powerpoint/2010/main" val="33541501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43F0C-EA50-CD53-AFEE-AEADAD03B2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8E1140-F019-278A-693B-9B7477DD46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047349-441B-619F-015D-661197F5617F}"/>
              </a:ext>
            </a:extLst>
          </p:cNvPr>
          <p:cNvSpPr>
            <a:spLocks noGrp="1"/>
          </p:cNvSpPr>
          <p:nvPr>
            <p:ph type="body" idx="1"/>
          </p:nvPr>
        </p:nvSpPr>
        <p:spPr/>
        <p:txBody>
          <a:bodyPr/>
          <a:lstStyle/>
          <a:p>
            <a:r>
              <a:rPr lang="en-GB" sz="1200" b="0" i="0" kern="1200" dirty="0">
                <a:solidFill>
                  <a:schemeClr val="tx1"/>
                </a:solidFill>
                <a:effectLst/>
                <a:latin typeface="+mn-lt"/>
                <a:ea typeface="+mn-ea"/>
                <a:cs typeface="+mn-cs"/>
              </a:rPr>
              <a:t>The Child Sexual Abuse Practice Leads Pre-Programme survey (Social workers): </a:t>
            </a:r>
            <a:r>
              <a:rPr lang="en-GB" sz="1200" b="0" i="0" u="sng" kern="1200" dirty="0">
                <a:solidFill>
                  <a:schemeClr val="tx1"/>
                </a:solidFill>
                <a:effectLst/>
                <a:latin typeface="+mn-lt"/>
                <a:ea typeface="+mn-ea"/>
                <a:cs typeface="+mn-cs"/>
                <a:hlinkClick r:id="rId3" tooltip="https://www.surveymonkey.com/r/Pre_progPLPSW"/>
              </a:rPr>
              <a:t>https://www.surveymonkey.com/r/Pre_progPLPSW</a:t>
            </a:r>
            <a:endParaRPr lang="en-GB" sz="1200" b="1" i="1" dirty="0"/>
          </a:p>
          <a:p>
            <a:endParaRPr lang="en-GB" sz="1200" b="1" i="1" dirty="0"/>
          </a:p>
          <a:p>
            <a:r>
              <a:rPr lang="en-GB" sz="1200" b="1" i="1" dirty="0"/>
              <a:t>Allow 45mins.  </a:t>
            </a:r>
          </a:p>
          <a:p>
            <a:endParaRPr lang="en-GB" sz="1200" b="1" i="1" dirty="0"/>
          </a:p>
          <a:p>
            <a:r>
              <a:rPr lang="en-GB" sz="1200" b="1" i="1" dirty="0"/>
              <a:t>Tell participants survey will take up to 30 mins and to factor this in when taking a break.</a:t>
            </a:r>
          </a:p>
          <a:p>
            <a:endParaRPr lang="en-GB" sz="1200" b="1" i="1" dirty="0"/>
          </a:p>
          <a:p>
            <a:r>
              <a:rPr lang="en-GB" sz="1200" b="1" i="1" u="sng" dirty="0"/>
              <a:t>Remind participants this is not an opportunity to log on and check emails / complete case notes!</a:t>
            </a:r>
            <a:endParaRPr lang="en-GB" u="sng" dirty="0"/>
          </a:p>
        </p:txBody>
      </p:sp>
      <p:sp>
        <p:nvSpPr>
          <p:cNvPr id="4" name="Slide Number Placeholder 3">
            <a:extLst>
              <a:ext uri="{FF2B5EF4-FFF2-40B4-BE49-F238E27FC236}">
                <a16:creationId xmlns:a16="http://schemas.microsoft.com/office/drawing/2014/main" id="{50FBDE05-7C59-90B2-7632-91C199F5D94A}"/>
              </a:ext>
            </a:extLst>
          </p:cNvPr>
          <p:cNvSpPr>
            <a:spLocks noGrp="1"/>
          </p:cNvSpPr>
          <p:nvPr>
            <p:ph type="sldNum" sz="quarter" idx="5"/>
          </p:nvPr>
        </p:nvSpPr>
        <p:spPr/>
        <p:txBody>
          <a:bodyPr/>
          <a:lstStyle/>
          <a:p>
            <a:fld id="{903D5A04-0BD2-4C4F-B397-B46A5D3B32E9}" type="slidenum">
              <a:rPr lang="en-US" smtClean="0"/>
              <a:t>30</a:t>
            </a:fld>
            <a:endParaRPr lang="en-US"/>
          </a:p>
        </p:txBody>
      </p:sp>
    </p:spTree>
    <p:extLst>
      <p:ext uri="{BB962C8B-B14F-4D97-AF65-F5344CB8AC3E}">
        <p14:creationId xmlns:p14="http://schemas.microsoft.com/office/powerpoint/2010/main" val="139675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EC11D-8BB7-27FD-25BE-C69198FFF3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5D88CE-C0E2-1233-34E6-AD2EF6BA81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C60126-BE3C-ECA3-A532-BC0DD35A68F8}"/>
              </a:ext>
            </a:extLst>
          </p:cNvPr>
          <p:cNvSpPr>
            <a:spLocks noGrp="1"/>
          </p:cNvSpPr>
          <p:nvPr>
            <p:ph type="body" idx="1"/>
          </p:nvPr>
        </p:nvSpPr>
        <p:spPr/>
        <p:txBody>
          <a:bodyPr/>
          <a:lstStyle/>
          <a:p>
            <a:r>
              <a:rPr lang="en-GB" altLang="en-US" dirty="0"/>
              <a:t>We know a lot of people have experienced sexual abuse, so be aware of the experiences that may be in the room. </a:t>
            </a:r>
          </a:p>
          <a:p>
            <a:endParaRPr lang="en-GB" altLang="en-US" dirty="0"/>
          </a:p>
          <a:p>
            <a:r>
              <a:rPr lang="en-GB" altLang="en-US" dirty="0"/>
              <a:t>Be kind to ourselves (personally and professionally)</a:t>
            </a:r>
          </a:p>
          <a:p>
            <a:pPr marL="636759" lvl="1" indent="-319134">
              <a:buFontTx/>
              <a:buChar char="-"/>
            </a:pPr>
            <a:r>
              <a:rPr lang="en-GB" dirty="0"/>
              <a:t>If we need a break from the material, then we can do this by leaving the session</a:t>
            </a:r>
          </a:p>
          <a:p>
            <a:pPr marL="636759" lvl="1" indent="-319134">
              <a:buFontTx/>
              <a:buChar char="-"/>
            </a:pPr>
            <a:r>
              <a:rPr lang="en-GB" dirty="0"/>
              <a:t>If we decide we can’t do this today, that’s okay</a:t>
            </a:r>
          </a:p>
          <a:p>
            <a:endParaRPr lang="en-GB" altLang="en-US" dirty="0"/>
          </a:p>
          <a:p>
            <a:r>
              <a:rPr lang="en-GB" altLang="en-US" dirty="0"/>
              <a:t>Respect each other’s learning journey</a:t>
            </a:r>
          </a:p>
          <a:p>
            <a:pPr lvl="1">
              <a:spcBef>
                <a:spcPts val="1117"/>
              </a:spcBef>
              <a:buFontTx/>
              <a:buChar char="-"/>
            </a:pPr>
            <a:r>
              <a:rPr lang="en-GB" dirty="0"/>
              <a:t> There is no such thing as a stupid question – this is</a:t>
            </a:r>
          </a:p>
          <a:p>
            <a:pPr marL="296085" lvl="1">
              <a:spcBef>
                <a:spcPts val="1117"/>
              </a:spcBef>
            </a:pPr>
            <a:r>
              <a:rPr lang="en-GB" dirty="0"/>
              <a:t>     the space to ask, clarify, discuss and get things wrong</a:t>
            </a:r>
          </a:p>
          <a:p>
            <a:endParaRPr lang="en-GB" altLang="en-US" dirty="0"/>
          </a:p>
          <a:p>
            <a:r>
              <a:rPr lang="en-GB" altLang="en-US" dirty="0"/>
              <a:t>There will be a couple of interactive exercises, so please do contribute to discussion – be brave!</a:t>
            </a:r>
          </a:p>
          <a:p>
            <a:endParaRPr lang="en-GB" dirty="0"/>
          </a:p>
        </p:txBody>
      </p:sp>
      <p:sp>
        <p:nvSpPr>
          <p:cNvPr id="4" name="Slide Number Placeholder 3">
            <a:extLst>
              <a:ext uri="{FF2B5EF4-FFF2-40B4-BE49-F238E27FC236}">
                <a16:creationId xmlns:a16="http://schemas.microsoft.com/office/drawing/2014/main" id="{09D3D1FD-FB7C-4FB3-D3B4-489FE3F58F2E}"/>
              </a:ext>
            </a:extLst>
          </p:cNvPr>
          <p:cNvSpPr>
            <a:spLocks noGrp="1"/>
          </p:cNvSpPr>
          <p:nvPr>
            <p:ph type="sldNum" sz="quarter" idx="5"/>
          </p:nvPr>
        </p:nvSpPr>
        <p:spPr/>
        <p:txBody>
          <a:bodyPr/>
          <a:lstStyle/>
          <a:p>
            <a:pPr marL="0" marR="0" lvl="0" indent="0" algn="r" defTabSz="966338" rtl="0" eaLnBrk="1" fontAlgn="auto" latinLnBrk="0" hangingPunct="1">
              <a:lnSpc>
                <a:spcPct val="100000"/>
              </a:lnSpc>
              <a:spcBef>
                <a:spcPts val="0"/>
              </a:spcBef>
              <a:spcAft>
                <a:spcPts val="0"/>
              </a:spcAft>
              <a:buClrTx/>
              <a:buSzTx/>
              <a:buFontTx/>
              <a:buNone/>
              <a:tabLst/>
              <a:defRPr/>
            </a:pPr>
            <a:fld id="{C7D7CBBC-F4CC-4DA6-99DA-4C6FA52C4DA0}" type="slidenum">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338" rtl="0" eaLnBrk="1" fontAlgn="auto" latinLnBrk="0" hangingPunct="1">
                <a:lnSpc>
                  <a:spcPct val="100000"/>
                </a:lnSpc>
                <a:spcBef>
                  <a:spcPts val="0"/>
                </a:spcBef>
                <a:spcAft>
                  <a:spcPts val="0"/>
                </a:spcAft>
                <a:buClrTx/>
                <a:buSzTx/>
                <a:buFontTx/>
                <a:buNone/>
                <a:tabLst/>
                <a:defRPr/>
              </a:pPr>
              <a:t>3</a:t>
            </a:fld>
            <a:endParaRPr kumimoji="0" lang="en-GB"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5289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GB" sz="1800" b="1" u="sng" dirty="0"/>
              <a:t>Read through below and ask participants if they have any concerns about this or can foresee any issues.</a:t>
            </a:r>
          </a:p>
          <a:p>
            <a:pPr>
              <a:lnSpc>
                <a:spcPct val="100000"/>
              </a:lnSpc>
            </a:pPr>
            <a:endParaRPr lang="en-GB" sz="1800" dirty="0"/>
          </a:p>
          <a:p>
            <a:pPr>
              <a:lnSpc>
                <a:spcPct val="100000"/>
              </a:lnSpc>
            </a:pPr>
            <a:r>
              <a:rPr lang="en-GB" sz="1800" dirty="0"/>
              <a:t>Commit to attending the full programme </a:t>
            </a:r>
          </a:p>
          <a:p>
            <a:pPr>
              <a:lnSpc>
                <a:spcPct val="100000"/>
              </a:lnSpc>
            </a:pPr>
            <a:r>
              <a:rPr lang="en-GB" sz="1800" dirty="0"/>
              <a:t>Engage fully in both the taught and reflective learning sessions:</a:t>
            </a:r>
          </a:p>
          <a:p>
            <a:pPr marL="285750" indent="-285750">
              <a:lnSpc>
                <a:spcPct val="100000"/>
              </a:lnSpc>
              <a:buFont typeface="Arial" panose="020B0604020202020204" pitchFamily="34" charset="0"/>
              <a:buChar char="•"/>
            </a:pPr>
            <a:r>
              <a:rPr lang="en-GB" sz="1800" dirty="0"/>
              <a:t>Bringing case material</a:t>
            </a:r>
          </a:p>
          <a:p>
            <a:pPr marL="285750" indent="-285750">
              <a:lnSpc>
                <a:spcPct val="100000"/>
              </a:lnSpc>
              <a:buFont typeface="Arial" panose="020B0604020202020204" pitchFamily="34" charset="0"/>
              <a:buChar char="•"/>
            </a:pPr>
            <a:r>
              <a:rPr lang="en-GB" sz="1800" dirty="0"/>
              <a:t>Engaging in course activities </a:t>
            </a:r>
          </a:p>
          <a:p>
            <a:pPr marL="285750" indent="-285750">
              <a:lnSpc>
                <a:spcPct val="100000"/>
              </a:lnSpc>
              <a:buFont typeface="Arial" panose="020B0604020202020204" pitchFamily="34" charset="0"/>
              <a:buChar char="•"/>
            </a:pPr>
            <a:r>
              <a:rPr lang="en-GB" sz="1800" dirty="0"/>
              <a:t>Applying learning to practice in between sessions</a:t>
            </a:r>
          </a:p>
          <a:p>
            <a:pPr marL="285750" indent="-285750">
              <a:lnSpc>
                <a:spcPct val="100000"/>
              </a:lnSpc>
              <a:buFont typeface="Arial" panose="020B0604020202020204" pitchFamily="34" charset="0"/>
              <a:buChar char="•"/>
            </a:pPr>
            <a:r>
              <a:rPr lang="en-GB" sz="1800" dirty="0"/>
              <a:t>Undertaking any suggested reading.</a:t>
            </a:r>
          </a:p>
          <a:p>
            <a:pPr>
              <a:lnSpc>
                <a:spcPct val="100000"/>
              </a:lnSpc>
            </a:pPr>
            <a:r>
              <a:rPr lang="en-GB" sz="1800" dirty="0"/>
              <a:t>Complete the online evaluation surveys at the start and end of the programme and the two question survey at the start of each afternoon reflective session</a:t>
            </a:r>
          </a:p>
          <a:p>
            <a:endParaRPr lang="pt-BR" sz="1800" b="0" i="0" u="none" strike="noStrike" baseline="0" dirty="0">
              <a:solidFill>
                <a:srgbClr val="000000"/>
              </a:solidFill>
              <a:latin typeface="Helios"/>
            </a:endParaRPr>
          </a:p>
          <a:p>
            <a:r>
              <a:rPr lang="pt-BR" sz="1800" b="0" i="0" u="none" strike="noStrike" baseline="0" dirty="0">
                <a:solidFill>
                  <a:srgbClr val="000000"/>
                </a:solidFill>
                <a:latin typeface="Helios"/>
              </a:rPr>
              <a:t>Remind those attending that they will have all received the pre course training engagement information. This is just a helpful summary, in case they forgot.</a:t>
            </a:r>
          </a:p>
          <a:p>
            <a:r>
              <a:rPr lang="pt-BR" sz="1800" b="1" i="0" u="none" strike="noStrike" baseline="0" dirty="0">
                <a:solidFill>
                  <a:srgbClr val="000000"/>
                </a:solidFill>
                <a:latin typeface="Helios"/>
              </a:rPr>
              <a:t>In addition to above </a:t>
            </a:r>
          </a:p>
          <a:p>
            <a:r>
              <a:rPr lang="pt-BR" sz="1800" b="0" i="0" u="none" strike="noStrike" baseline="0" dirty="0">
                <a:solidFill>
                  <a:srgbClr val="000000"/>
                </a:solidFill>
                <a:latin typeface="Helios"/>
              </a:rPr>
              <a:t>Keep microphone muted to limit background noise and interruptions.</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800" b="0" i="0" u="none" strike="noStrike" baseline="0" dirty="0">
                <a:solidFill>
                  <a:srgbClr val="000000"/>
                </a:solidFill>
                <a:latin typeface="Helios"/>
              </a:rPr>
              <a:t>Do not record this session – a full copy of the slides will be shared with all delegates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Ask questions and complete the evaluation at the end – let delegates know how to ask Q’s – in the chat, virtual hand or shout out.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of course, add anything else that is particularly relevant to your session/delivery style. </a:t>
            </a:r>
            <a:endParaRPr lang="en-US" dirty="0"/>
          </a:p>
          <a:p>
            <a:endParaRPr lang="en-GB" dirty="0"/>
          </a:p>
        </p:txBody>
      </p:sp>
      <p:sp>
        <p:nvSpPr>
          <p:cNvPr id="4" name="Slide Number Placeholder 3"/>
          <p:cNvSpPr>
            <a:spLocks noGrp="1"/>
          </p:cNvSpPr>
          <p:nvPr>
            <p:ph type="sldNum" sz="quarter" idx="5"/>
          </p:nvPr>
        </p:nvSpPr>
        <p:spPr/>
        <p:txBody>
          <a:bodyPr/>
          <a:lstStyle/>
          <a:p>
            <a:fld id="{903D5A04-0BD2-4C4F-B397-B46A5D3B32E9}" type="slidenum">
              <a:rPr lang="en-US" smtClean="0"/>
              <a:t>32</a:t>
            </a:fld>
            <a:endParaRPr lang="en-US"/>
          </a:p>
        </p:txBody>
      </p:sp>
    </p:spTree>
    <p:extLst>
      <p:ext uri="{BB962C8B-B14F-4D97-AF65-F5344CB8AC3E}">
        <p14:creationId xmlns:p14="http://schemas.microsoft.com/office/powerpoint/2010/main" val="35918909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Embedding the Programme - Preparing for the Programme.</a:t>
            </a:r>
          </a:p>
          <a:p>
            <a:r>
              <a:rPr lang="en-GB" sz="1200" kern="1200" dirty="0">
                <a:solidFill>
                  <a:schemeClr val="tx1"/>
                </a:solidFill>
                <a:effectLst/>
                <a:latin typeface="+mn-lt"/>
                <a:ea typeface="+mn-ea"/>
                <a:cs typeface="+mn-cs"/>
              </a:rPr>
              <a:t>Open this slide up for general discussion</a:t>
            </a:r>
          </a:p>
        </p:txBody>
      </p:sp>
      <p:sp>
        <p:nvSpPr>
          <p:cNvPr id="4" name="Slide Number Placeholder 3"/>
          <p:cNvSpPr>
            <a:spLocks noGrp="1"/>
          </p:cNvSpPr>
          <p:nvPr>
            <p:ph type="sldNum" sz="quarter" idx="10"/>
          </p:nvPr>
        </p:nvSpPr>
        <p:spPr/>
        <p:txBody>
          <a:bodyPr/>
          <a:lstStyle/>
          <a:p>
            <a:fld id="{0858AC8F-BFBF-4DB9-BEA7-40EB06D7E615}" type="slidenum">
              <a:rPr lang="en-GB" smtClean="0">
                <a:solidFill>
                  <a:prstClr val="black"/>
                </a:solidFill>
              </a:rPr>
              <a:pPr/>
              <a:t>34</a:t>
            </a:fld>
            <a:endParaRPr lang="en-GB" dirty="0">
              <a:solidFill>
                <a:prstClr val="black"/>
              </a:solidFill>
            </a:endParaRPr>
          </a:p>
        </p:txBody>
      </p:sp>
    </p:spTree>
    <p:extLst>
      <p:ext uri="{BB962C8B-B14F-4D97-AF65-F5344CB8AC3E}">
        <p14:creationId xmlns:p14="http://schemas.microsoft.com/office/powerpoint/2010/main" val="37241033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Embedding the Programme - Support During the Programme.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is based on learning from the previous pilots. </a:t>
            </a:r>
          </a:p>
          <a:p>
            <a:r>
              <a:rPr lang="en-GB" sz="1200" kern="1200" dirty="0">
                <a:solidFill>
                  <a:schemeClr val="tx1"/>
                </a:solidFill>
                <a:effectLst/>
                <a:latin typeface="+mn-lt"/>
                <a:ea typeface="+mn-ea"/>
                <a:cs typeface="+mn-cs"/>
              </a:rPr>
              <a:t>Emotional impact can be significant, particularly for those with lived experience – this needs to be named when talking through this slide.  </a:t>
            </a:r>
          </a:p>
          <a:p>
            <a:r>
              <a:rPr lang="en-GB" sz="1200" kern="1200" dirty="0">
                <a:solidFill>
                  <a:schemeClr val="tx1"/>
                </a:solidFill>
                <a:effectLst/>
                <a:latin typeface="+mn-lt"/>
                <a:ea typeface="+mn-ea"/>
                <a:cs typeface="+mn-cs"/>
              </a:rPr>
              <a:t>Discussion of how facilitators support leads should be done here – i.e. 1 - 1 check in during the programme, and then contact details shared for when people may need to speak outside of this.  </a:t>
            </a:r>
          </a:p>
          <a:p>
            <a:endParaRPr lang="en-GB" sz="1200" kern="1200" dirty="0">
              <a:solidFill>
                <a:schemeClr val="tx1"/>
              </a:solidFill>
              <a:effectLst/>
              <a:latin typeface="+mn-lt"/>
              <a:ea typeface="+mn-ea"/>
              <a:cs typeface="+mn-cs"/>
            </a:endParaRPr>
          </a:p>
          <a:p>
            <a:pPr lvl="0">
              <a:tabLst>
                <a:tab pos="714375" algn="l"/>
              </a:tabLst>
            </a:pPr>
            <a:r>
              <a:rPr lang="en-US" sz="1600" b="1" dirty="0">
                <a:solidFill>
                  <a:schemeClr val="accent3"/>
                </a:solidFill>
              </a:rPr>
              <a:t>We recommend:</a:t>
            </a:r>
          </a:p>
          <a:p>
            <a:pPr lvl="1"/>
            <a:r>
              <a:rPr lang="en-US" sz="1400" dirty="0"/>
              <a:t>Being aware of the </a:t>
            </a:r>
            <a:r>
              <a:rPr lang="en-US" sz="1400" b="1" dirty="0"/>
              <a:t>emotional impact </a:t>
            </a:r>
            <a:r>
              <a:rPr lang="en-US" sz="1400" dirty="0"/>
              <a:t>of the </a:t>
            </a:r>
            <a:r>
              <a:rPr lang="en-US" sz="1400" dirty="0" err="1"/>
              <a:t>programme</a:t>
            </a:r>
            <a:r>
              <a:rPr lang="en-US" sz="1400" dirty="0"/>
              <a:t> on the Practice Lead</a:t>
            </a:r>
          </a:p>
          <a:p>
            <a:pPr lvl="1"/>
            <a:r>
              <a:rPr lang="en-US" sz="1400" dirty="0"/>
              <a:t>An agenda item to be added to supervision based on the </a:t>
            </a:r>
            <a:r>
              <a:rPr lang="en-US" sz="1400" dirty="0" err="1"/>
              <a:t>programme</a:t>
            </a:r>
            <a:r>
              <a:rPr lang="en-US" sz="1400" dirty="0"/>
              <a:t> and its impact</a:t>
            </a:r>
          </a:p>
          <a:p>
            <a:pPr lvl="1"/>
            <a:r>
              <a:rPr lang="en-US" sz="1400" dirty="0"/>
              <a:t>Allocating cases of child sexual abuse to Practice Leads</a:t>
            </a:r>
          </a:p>
          <a:p>
            <a:pPr lvl="1"/>
            <a:r>
              <a:rPr lang="en-US" sz="1400" dirty="0"/>
              <a:t>Line Managers to check in regularly with Practice Leads</a:t>
            </a:r>
          </a:p>
          <a:p>
            <a:pPr lvl="1"/>
            <a:r>
              <a:rPr lang="en-US" sz="1400" dirty="0"/>
              <a:t>Line managers to commit to </a:t>
            </a:r>
            <a:r>
              <a:rPr lang="en-US" sz="1400" dirty="0" err="1"/>
              <a:t>prioritising</a:t>
            </a:r>
            <a:r>
              <a:rPr lang="en-US" sz="1400" dirty="0"/>
              <a:t> Practice Lead attendance on the </a:t>
            </a:r>
            <a:r>
              <a:rPr lang="en-US" sz="1400" dirty="0" err="1"/>
              <a:t>programme</a:t>
            </a:r>
            <a:endParaRPr lang="en-US" sz="1400" dirty="0"/>
          </a:p>
          <a:p>
            <a:pPr lvl="1"/>
            <a:r>
              <a:rPr lang="en-US" sz="1400" dirty="0"/>
              <a:t>No other work on session days, out of office on</a:t>
            </a:r>
          </a:p>
          <a:p>
            <a:pPr lvl="1"/>
            <a:r>
              <a:rPr lang="en-US" sz="1400" dirty="0"/>
              <a:t>Practice Leads to link in with course facilitators, when needed</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858AC8F-BFBF-4DB9-BEA7-40EB06D7E615}" type="slidenum">
              <a:rPr lang="en-GB" smtClean="0">
                <a:solidFill>
                  <a:prstClr val="black"/>
                </a:solidFill>
              </a:rPr>
              <a:pPr/>
              <a:t>35</a:t>
            </a:fld>
            <a:endParaRPr lang="en-GB" dirty="0">
              <a:solidFill>
                <a:prstClr val="black"/>
              </a:solidFill>
            </a:endParaRPr>
          </a:p>
        </p:txBody>
      </p:sp>
    </p:spTree>
    <p:extLst>
      <p:ext uri="{BB962C8B-B14F-4D97-AF65-F5344CB8AC3E}">
        <p14:creationId xmlns:p14="http://schemas.microsoft.com/office/powerpoint/2010/main" val="11201940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41016-0DBD-B054-39E1-5439471B3D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64C4F2-8EB6-1FC8-F48E-7A41BDE140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63D20D-A7EE-2523-1E1B-81FBCACAFE4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579D494-3EB1-4612-CC94-1D7DCF33A6B4}"/>
              </a:ext>
            </a:extLst>
          </p:cNvPr>
          <p:cNvSpPr>
            <a:spLocks noGrp="1"/>
          </p:cNvSpPr>
          <p:nvPr>
            <p:ph type="sldNum" sz="quarter" idx="5"/>
          </p:nvPr>
        </p:nvSpPr>
        <p:spPr/>
        <p:txBody>
          <a:bodyPr/>
          <a:lstStyle/>
          <a:p>
            <a:fld id="{903D5A04-0BD2-4C4F-B397-B46A5D3B32E9}" type="slidenum">
              <a:rPr lang="en-US" smtClean="0"/>
              <a:t>36</a:t>
            </a:fld>
            <a:endParaRPr lang="en-US"/>
          </a:p>
        </p:txBody>
      </p:sp>
    </p:spTree>
    <p:extLst>
      <p:ext uri="{BB962C8B-B14F-4D97-AF65-F5344CB8AC3E}">
        <p14:creationId xmlns:p14="http://schemas.microsoft.com/office/powerpoint/2010/main" val="11724051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u="sng" dirty="0"/>
              <a:t>Group exercise </a:t>
            </a:r>
            <a:r>
              <a:rPr lang="en-GB" dirty="0"/>
              <a:t>– You should have received a proforma form in word format.  Hopefully your line manager has shared their feedback from their introduction session with the CSA Centre, held a month ago.  During this session, they completed a practice lead role options proforma.  This enabled them to think about how they could best utilise all of you, once you have completed the programme.  If you have seen this already, please feedback to your group.  If not, start to think as a group, how you can best utilise your training and development within your organisation.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Split into groups and allow 10 minutes to complete their word copy of the proforma.  </a:t>
            </a:r>
            <a:r>
              <a:rPr lang="en-GB" dirty="0"/>
              <a:t>Return and allow brief group feedback</a:t>
            </a:r>
          </a:p>
          <a:p>
            <a:endParaRPr lang="en-GB" dirty="0"/>
          </a:p>
        </p:txBody>
      </p:sp>
      <p:sp>
        <p:nvSpPr>
          <p:cNvPr id="4" name="Slide Number Placeholder 3"/>
          <p:cNvSpPr>
            <a:spLocks noGrp="1"/>
          </p:cNvSpPr>
          <p:nvPr>
            <p:ph type="sldNum" sz="quarter" idx="5"/>
          </p:nvPr>
        </p:nvSpPr>
        <p:spPr/>
        <p:txBody>
          <a:bodyPr/>
          <a:lstStyle/>
          <a:p>
            <a:fld id="{903D5A04-0BD2-4C4F-B397-B46A5D3B32E9}" type="slidenum">
              <a:rPr lang="en-US" smtClean="0"/>
              <a:t>37</a:t>
            </a:fld>
            <a:endParaRPr lang="en-US"/>
          </a:p>
        </p:txBody>
      </p:sp>
    </p:spTree>
    <p:extLst>
      <p:ext uri="{BB962C8B-B14F-4D97-AF65-F5344CB8AC3E}">
        <p14:creationId xmlns:p14="http://schemas.microsoft.com/office/powerpoint/2010/main" val="42352382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GB" sz="1800" b="1" dirty="0">
                <a:solidFill>
                  <a:srgbClr val="702474"/>
                </a:solidFill>
                <a:effectLst/>
                <a:latin typeface="Arial" panose="020B0604020202020204" pitchFamily="34" charset="0"/>
                <a:ea typeface="SimHei" panose="02010609060101010101" pitchFamily="49" charset="-122"/>
                <a:cs typeface="Arial" panose="020B0604020202020204" pitchFamily="34" charset="0"/>
              </a:rPr>
              <a:t>Sustaining the role</a:t>
            </a:r>
          </a:p>
          <a:p>
            <a:pPr>
              <a:lnSpc>
                <a:spcPct val="115000"/>
              </a:lnSpc>
              <a:spcBef>
                <a:spcPts val="600"/>
              </a:spcBef>
              <a:spcAft>
                <a:spcPts val="600"/>
              </a:spcAft>
            </a:pPr>
            <a:r>
              <a:rPr lang="en-US" sz="1800" spc="-10" dirty="0">
                <a:effectLst/>
                <a:latin typeface="Arial" panose="020B0604020202020204" pitchFamily="34" charset="0"/>
                <a:ea typeface="SimHei" panose="02010609060101010101" pitchFamily="49" charset="-122"/>
                <a:cs typeface="Arial" panose="020B0604020202020204" pitchFamily="34" charset="0"/>
              </a:rPr>
              <a:t>W</a:t>
            </a:r>
            <a:r>
              <a:rPr lang="en-US" sz="1800" dirty="0">
                <a:effectLst/>
                <a:latin typeface="Arial" panose="020B0604020202020204" pitchFamily="34" charset="0"/>
                <a:ea typeface="SimHei" panose="02010609060101010101" pitchFamily="49" charset="-122"/>
                <a:cs typeface="Arial" panose="020B0604020202020204" pitchFamily="34" charset="0"/>
              </a:rPr>
              <a:t>e</a:t>
            </a:r>
            <a:r>
              <a:rPr lang="en-US" sz="1800" spc="125" dirty="0">
                <a:effectLst/>
                <a:latin typeface="Arial" panose="020B0604020202020204" pitchFamily="34" charset="0"/>
                <a:ea typeface="SimHei" panose="02010609060101010101" pitchFamily="49" charset="-122"/>
                <a:cs typeface="Arial" panose="020B0604020202020204" pitchFamily="34" charset="0"/>
              </a:rPr>
              <a:t> </a:t>
            </a:r>
            <a:r>
              <a:rPr lang="en-US" sz="1800" spc="35" dirty="0">
                <a:effectLst/>
                <a:latin typeface="Arial" panose="020B0604020202020204" pitchFamily="34" charset="0"/>
                <a:ea typeface="SimHei" panose="02010609060101010101" pitchFamily="49" charset="-122"/>
                <a:cs typeface="Arial" panose="020B0604020202020204" pitchFamily="34" charset="0"/>
              </a:rPr>
              <a:t>k</a:t>
            </a:r>
            <a:r>
              <a:rPr lang="en-US" sz="1800" spc="-25" dirty="0">
                <a:effectLst/>
                <a:latin typeface="Arial" panose="020B0604020202020204" pitchFamily="34" charset="0"/>
                <a:ea typeface="SimHei" panose="02010609060101010101" pitchFamily="49" charset="-122"/>
                <a:cs typeface="Arial" panose="020B0604020202020204" pitchFamily="34" charset="0"/>
              </a:rPr>
              <a:t>no</a:t>
            </a:r>
            <a:r>
              <a:rPr lang="en-US" sz="1800" dirty="0">
                <a:effectLst/>
                <a:latin typeface="Arial" panose="020B0604020202020204" pitchFamily="34" charset="0"/>
                <a:ea typeface="SimHei" panose="02010609060101010101" pitchFamily="49" charset="-122"/>
                <a:cs typeface="Arial" panose="020B0604020202020204" pitchFamily="34" charset="0"/>
              </a:rPr>
              <a:t>w</a:t>
            </a:r>
            <a:r>
              <a:rPr lang="en-US" sz="1800" spc="155" dirty="0">
                <a:effectLst/>
                <a:latin typeface="Arial" panose="020B0604020202020204" pitchFamily="34" charset="0"/>
                <a:ea typeface="SimHei" panose="02010609060101010101" pitchFamily="49" charset="-122"/>
                <a:cs typeface="Arial" panose="020B0604020202020204" pitchFamily="34" charset="0"/>
              </a:rPr>
              <a:t> </a:t>
            </a:r>
            <a:r>
              <a:rPr lang="en-US" sz="1800" spc="65" dirty="0">
                <a:effectLst/>
                <a:latin typeface="Arial" panose="020B0604020202020204" pitchFamily="34" charset="0"/>
                <a:ea typeface="SimHei" panose="02010609060101010101" pitchFamily="49" charset="-122"/>
                <a:cs typeface="Arial" panose="020B0604020202020204" pitchFamily="34" charset="0"/>
              </a:rPr>
              <a:t>f</a:t>
            </a:r>
            <a:r>
              <a:rPr lang="en-US" sz="1800" spc="5" dirty="0">
                <a:effectLst/>
                <a:latin typeface="Arial" panose="020B0604020202020204" pitchFamily="34" charset="0"/>
                <a:ea typeface="SimHei" panose="02010609060101010101" pitchFamily="49" charset="-122"/>
                <a:cs typeface="Arial" panose="020B0604020202020204" pitchFamily="34" charset="0"/>
              </a:rPr>
              <a:t>r</a:t>
            </a:r>
            <a:r>
              <a:rPr lang="en-US" sz="1800" spc="-40" dirty="0">
                <a:effectLst/>
                <a:latin typeface="Arial" panose="020B0604020202020204" pitchFamily="34" charset="0"/>
                <a:ea typeface="SimHei" panose="02010609060101010101" pitchFamily="49" charset="-122"/>
                <a:cs typeface="Arial" panose="020B0604020202020204" pitchFamily="34" charset="0"/>
              </a:rPr>
              <a:t>o</a:t>
            </a:r>
            <a:r>
              <a:rPr lang="en-US" sz="1800" dirty="0">
                <a:effectLst/>
                <a:latin typeface="Arial" panose="020B0604020202020204" pitchFamily="34" charset="0"/>
                <a:ea typeface="SimHei" panose="02010609060101010101" pitchFamily="49" charset="-122"/>
                <a:cs typeface="Arial" panose="020B0604020202020204" pitchFamily="34" charset="0"/>
              </a:rPr>
              <a:t>m</a:t>
            </a:r>
            <a:r>
              <a:rPr lang="en-US" sz="1800" spc="200" dirty="0">
                <a:effectLst/>
                <a:latin typeface="Arial" panose="020B0604020202020204" pitchFamily="34" charset="0"/>
                <a:ea typeface="SimHei" panose="02010609060101010101" pitchFamily="49" charset="-122"/>
                <a:cs typeface="Arial" panose="020B0604020202020204" pitchFamily="34" charset="0"/>
              </a:rPr>
              <a:t> </a:t>
            </a:r>
            <a:r>
              <a:rPr lang="en-US" sz="1800" spc="-25" dirty="0">
                <a:effectLst/>
                <a:latin typeface="Arial" panose="020B0604020202020204" pitchFamily="34" charset="0"/>
                <a:ea typeface="SimHei" panose="02010609060101010101" pitchFamily="49" charset="-122"/>
                <a:cs typeface="Arial" panose="020B0604020202020204" pitchFamily="34" charset="0"/>
              </a:rPr>
              <a:t>e</a:t>
            </a:r>
            <a:r>
              <a:rPr lang="en-US" sz="1800" spc="-40" dirty="0">
                <a:effectLst/>
                <a:latin typeface="Arial" panose="020B0604020202020204" pitchFamily="34" charset="0"/>
                <a:ea typeface="SimHei" panose="02010609060101010101" pitchFamily="49" charset="-122"/>
                <a:cs typeface="Arial" panose="020B0604020202020204" pitchFamily="34" charset="0"/>
              </a:rPr>
              <a:t>a</a:t>
            </a:r>
            <a:r>
              <a:rPr lang="en-US" sz="1800" spc="5" dirty="0">
                <a:effectLst/>
                <a:latin typeface="Arial" panose="020B0604020202020204" pitchFamily="34" charset="0"/>
                <a:ea typeface="SimHei" panose="02010609060101010101" pitchFamily="49" charset="-122"/>
                <a:cs typeface="Arial" panose="020B0604020202020204" pitchFamily="34" charset="0"/>
              </a:rPr>
              <a:t>r</a:t>
            </a:r>
            <a:r>
              <a:rPr lang="en-US" sz="1800" spc="-30" dirty="0">
                <a:effectLst/>
                <a:latin typeface="Arial" panose="020B0604020202020204" pitchFamily="34" charset="0"/>
                <a:ea typeface="SimHei" panose="02010609060101010101" pitchFamily="49" charset="-122"/>
                <a:cs typeface="Arial" panose="020B0604020202020204" pitchFamily="34" charset="0"/>
              </a:rPr>
              <a:t>li</a:t>
            </a:r>
            <a:r>
              <a:rPr lang="en-US" sz="1800" spc="-25" dirty="0">
                <a:effectLst/>
                <a:latin typeface="Arial" panose="020B0604020202020204" pitchFamily="34" charset="0"/>
                <a:ea typeface="SimHei" panose="02010609060101010101" pitchFamily="49" charset="-122"/>
                <a:cs typeface="Arial" panose="020B0604020202020204" pitchFamily="34" charset="0"/>
              </a:rPr>
              <a:t>e</a:t>
            </a:r>
            <a:r>
              <a:rPr lang="en-US" sz="1800" dirty="0">
                <a:effectLst/>
                <a:latin typeface="Arial" panose="020B0604020202020204" pitchFamily="34" charset="0"/>
                <a:ea typeface="SimHei" panose="02010609060101010101" pitchFamily="49" charset="-122"/>
                <a:cs typeface="Arial" panose="020B0604020202020204" pitchFamily="34" charset="0"/>
              </a:rPr>
              <a:t>r</a:t>
            </a:r>
            <a:r>
              <a:rPr lang="en-US" sz="1800" spc="180" dirty="0">
                <a:effectLst/>
                <a:latin typeface="Arial" panose="020B0604020202020204" pitchFamily="34" charset="0"/>
                <a:ea typeface="SimHei" panose="02010609060101010101" pitchFamily="49" charset="-122"/>
                <a:cs typeface="Arial" panose="020B0604020202020204" pitchFamily="34" charset="0"/>
              </a:rPr>
              <a:t> </a:t>
            </a:r>
            <a:r>
              <a:rPr lang="en-US" sz="1800" spc="-25" dirty="0" err="1">
                <a:effectLst/>
                <a:latin typeface="Arial" panose="020B0604020202020204" pitchFamily="34" charset="0"/>
                <a:ea typeface="SimHei" panose="02010609060101010101" pitchFamily="49" charset="-122"/>
                <a:cs typeface="Arial" panose="020B0604020202020204" pitchFamily="34" charset="0"/>
              </a:rPr>
              <a:t>p</a:t>
            </a:r>
            <a:r>
              <a:rPr lang="en-US" sz="1800" spc="-10" dirty="0" err="1">
                <a:effectLst/>
                <a:latin typeface="Arial" panose="020B0604020202020204" pitchFamily="34" charset="0"/>
                <a:ea typeface="SimHei" panose="02010609060101010101" pitchFamily="49" charset="-122"/>
                <a:cs typeface="Arial" panose="020B0604020202020204" pitchFamily="34" charset="0"/>
              </a:rPr>
              <a:t>r</a:t>
            </a:r>
            <a:r>
              <a:rPr lang="en-US" sz="1800" spc="-25" dirty="0" err="1">
                <a:effectLst/>
                <a:latin typeface="Arial" panose="020B0604020202020204" pitchFamily="34" charset="0"/>
                <a:ea typeface="SimHei" panose="02010609060101010101" pitchFamily="49" charset="-122"/>
                <a:cs typeface="Arial" panose="020B0604020202020204" pitchFamily="34" charset="0"/>
              </a:rPr>
              <a:t>og</a:t>
            </a:r>
            <a:r>
              <a:rPr lang="en-US" sz="1800" spc="5" dirty="0" err="1">
                <a:effectLst/>
                <a:latin typeface="Arial" panose="020B0604020202020204" pitchFamily="34" charset="0"/>
                <a:ea typeface="SimHei" panose="02010609060101010101" pitchFamily="49" charset="-122"/>
                <a:cs typeface="Arial" panose="020B0604020202020204" pitchFamily="34" charset="0"/>
              </a:rPr>
              <a:t>r</a:t>
            </a:r>
            <a:r>
              <a:rPr lang="en-US" sz="1800" spc="-25" dirty="0" err="1">
                <a:effectLst/>
                <a:latin typeface="Arial" panose="020B0604020202020204" pitchFamily="34" charset="0"/>
                <a:ea typeface="SimHei" panose="02010609060101010101" pitchFamily="49" charset="-122"/>
                <a:cs typeface="Arial" panose="020B0604020202020204" pitchFamily="34" charset="0"/>
              </a:rPr>
              <a:t>a</a:t>
            </a:r>
            <a:r>
              <a:rPr lang="en-US" sz="1800" spc="40" dirty="0" err="1">
                <a:effectLst/>
                <a:latin typeface="Arial" panose="020B0604020202020204" pitchFamily="34" charset="0"/>
                <a:ea typeface="SimHei" panose="02010609060101010101" pitchFamily="49" charset="-122"/>
                <a:cs typeface="Arial" panose="020B0604020202020204" pitchFamily="34" charset="0"/>
              </a:rPr>
              <a:t>mm</a:t>
            </a:r>
            <a:r>
              <a:rPr lang="en-US" sz="1800" spc="-40" dirty="0" err="1">
                <a:effectLst/>
                <a:latin typeface="Arial" panose="020B0604020202020204" pitchFamily="34" charset="0"/>
                <a:ea typeface="SimHei" panose="02010609060101010101" pitchFamily="49" charset="-122"/>
                <a:cs typeface="Arial" panose="020B0604020202020204" pitchFamily="34" charset="0"/>
              </a:rPr>
              <a:t>e</a:t>
            </a:r>
            <a:r>
              <a:rPr lang="en-US" sz="1800" dirty="0" err="1">
                <a:effectLst/>
                <a:latin typeface="Arial" panose="020B0604020202020204" pitchFamily="34" charset="0"/>
                <a:ea typeface="SimHei" panose="02010609060101010101" pitchFamily="49" charset="-122"/>
                <a:cs typeface="Arial" panose="020B0604020202020204" pitchFamily="34" charset="0"/>
              </a:rPr>
              <a:t>s</a:t>
            </a:r>
            <a:r>
              <a:rPr lang="en-US" sz="1800" spc="195" dirty="0">
                <a:effectLst/>
                <a:latin typeface="Arial" panose="020B0604020202020204" pitchFamily="34" charset="0"/>
                <a:ea typeface="SimHei" panose="02010609060101010101" pitchFamily="49" charset="-122"/>
                <a:cs typeface="Arial" panose="020B0604020202020204" pitchFamily="34" charset="0"/>
              </a:rPr>
              <a:t> </a:t>
            </a:r>
            <a:r>
              <a:rPr lang="en-US" sz="1800" spc="-5" dirty="0">
                <a:effectLst/>
                <a:latin typeface="Arial" panose="020B0604020202020204" pitchFamily="34" charset="0"/>
                <a:ea typeface="SimHei" panose="02010609060101010101" pitchFamily="49" charset="-122"/>
                <a:cs typeface="Arial" panose="020B0604020202020204" pitchFamily="34" charset="0"/>
              </a:rPr>
              <a:t>t</a:t>
            </a:r>
            <a:r>
              <a:rPr lang="en-US" sz="1800" spc="-25" dirty="0">
                <a:effectLst/>
                <a:latin typeface="Arial" panose="020B0604020202020204" pitchFamily="34" charset="0"/>
                <a:ea typeface="SimHei" panose="02010609060101010101" pitchFamily="49" charset="-122"/>
                <a:cs typeface="Arial" panose="020B0604020202020204" pitchFamily="34" charset="0"/>
              </a:rPr>
              <a:t>h</a:t>
            </a:r>
            <a:r>
              <a:rPr lang="en-US" sz="1800" spc="-40" dirty="0">
                <a:effectLst/>
                <a:latin typeface="Arial" panose="020B0604020202020204" pitchFamily="34" charset="0"/>
                <a:ea typeface="SimHei" panose="02010609060101010101" pitchFamily="49" charset="-122"/>
                <a:cs typeface="Arial" panose="020B0604020202020204" pitchFamily="34" charset="0"/>
              </a:rPr>
              <a:t>at where there is strong s</a:t>
            </a:r>
            <a:r>
              <a:rPr lang="en-US" sz="1800" spc="-25" dirty="0">
                <a:effectLst/>
                <a:latin typeface="Arial" panose="020B0604020202020204" pitchFamily="34" charset="0"/>
                <a:ea typeface="SimHei" panose="02010609060101010101" pitchFamily="49" charset="-122"/>
                <a:cs typeface="Arial" panose="020B0604020202020204" pitchFamily="34" charset="0"/>
              </a:rPr>
              <a:t>en</a:t>
            </a:r>
            <a:r>
              <a:rPr lang="en-US" sz="1800" spc="-30" dirty="0">
                <a:effectLst/>
                <a:latin typeface="Arial" panose="020B0604020202020204" pitchFamily="34" charset="0"/>
                <a:ea typeface="SimHei" panose="02010609060101010101" pitchFamily="49" charset="-122"/>
                <a:cs typeface="Arial" panose="020B0604020202020204" pitchFamily="34" charset="0"/>
              </a:rPr>
              <a:t>i</a:t>
            </a:r>
            <a:r>
              <a:rPr lang="en-US" sz="1800" spc="-35" dirty="0">
                <a:effectLst/>
                <a:latin typeface="Arial" panose="020B0604020202020204" pitchFamily="34" charset="0"/>
                <a:ea typeface="SimHei" panose="02010609060101010101" pitchFamily="49" charset="-122"/>
                <a:cs typeface="Arial" panose="020B0604020202020204" pitchFamily="34" charset="0"/>
              </a:rPr>
              <a:t>o</a:t>
            </a:r>
            <a:r>
              <a:rPr lang="en-US" sz="1800" dirty="0">
                <a:effectLst/>
                <a:latin typeface="Arial" panose="020B0604020202020204" pitchFamily="34" charset="0"/>
                <a:ea typeface="SimHei" panose="02010609060101010101" pitchFamily="49" charset="-122"/>
                <a:cs typeface="Arial" panose="020B0604020202020204" pitchFamily="34" charset="0"/>
              </a:rPr>
              <a:t>r</a:t>
            </a:r>
            <a:r>
              <a:rPr lang="en-US" sz="1800" spc="95" dirty="0">
                <a:effectLst/>
                <a:latin typeface="Arial" panose="020B0604020202020204" pitchFamily="34" charset="0"/>
                <a:ea typeface="SimHei" panose="02010609060101010101" pitchFamily="49" charset="-122"/>
                <a:cs typeface="Arial" panose="020B0604020202020204" pitchFamily="34" charset="0"/>
              </a:rPr>
              <a:t> </a:t>
            </a:r>
            <a:r>
              <a:rPr lang="en-US" sz="1800" spc="30" dirty="0">
                <a:effectLst/>
                <a:latin typeface="Arial" panose="020B0604020202020204" pitchFamily="34" charset="0"/>
                <a:ea typeface="SimHei" panose="02010609060101010101" pitchFamily="49" charset="-122"/>
                <a:cs typeface="Arial" panose="020B0604020202020204" pitchFamily="34" charset="0"/>
              </a:rPr>
              <a:t>m</a:t>
            </a:r>
            <a:r>
              <a:rPr lang="en-US" sz="1800" spc="-25" dirty="0">
                <a:effectLst/>
                <a:latin typeface="Arial" panose="020B0604020202020204" pitchFamily="34" charset="0"/>
                <a:ea typeface="SimHei" panose="02010609060101010101" pitchFamily="49" charset="-122"/>
                <a:cs typeface="Arial" panose="020B0604020202020204" pitchFamily="34" charset="0"/>
              </a:rPr>
              <a:t>anage</a:t>
            </a:r>
            <a:r>
              <a:rPr lang="en-US" sz="1800" spc="40" dirty="0">
                <a:effectLst/>
                <a:latin typeface="Arial" panose="020B0604020202020204" pitchFamily="34" charset="0"/>
                <a:ea typeface="SimHei" panose="02010609060101010101" pitchFamily="49" charset="-122"/>
                <a:cs typeface="Arial" panose="020B0604020202020204" pitchFamily="34" charset="0"/>
              </a:rPr>
              <a:t>m</a:t>
            </a:r>
            <a:r>
              <a:rPr lang="en-US" sz="1800" spc="-25" dirty="0">
                <a:effectLst/>
                <a:latin typeface="Arial" panose="020B0604020202020204" pitchFamily="34" charset="0"/>
                <a:ea typeface="SimHei" panose="02010609060101010101" pitchFamily="49" charset="-122"/>
                <a:cs typeface="Arial" panose="020B0604020202020204" pitchFamily="34" charset="0"/>
              </a:rPr>
              <a:t>e</a:t>
            </a:r>
            <a:r>
              <a:rPr lang="en-US" sz="1800" spc="-40" dirty="0">
                <a:effectLst/>
                <a:latin typeface="Arial" panose="020B0604020202020204" pitchFamily="34" charset="0"/>
                <a:ea typeface="SimHei" panose="02010609060101010101" pitchFamily="49" charset="-122"/>
                <a:cs typeface="Arial" panose="020B0604020202020204" pitchFamily="34" charset="0"/>
              </a:rPr>
              <a:t>n</a:t>
            </a:r>
            <a:r>
              <a:rPr lang="en-US" sz="1800" dirty="0">
                <a:effectLst/>
                <a:latin typeface="Arial" panose="020B0604020202020204" pitchFamily="34" charset="0"/>
                <a:ea typeface="SimHei" panose="02010609060101010101" pitchFamily="49" charset="-122"/>
                <a:cs typeface="Arial" panose="020B0604020202020204" pitchFamily="34" charset="0"/>
              </a:rPr>
              <a:t>t</a:t>
            </a:r>
            <a:r>
              <a:rPr lang="en-US" sz="1800" spc="155" dirty="0">
                <a:effectLst/>
                <a:latin typeface="Arial" panose="020B0604020202020204" pitchFamily="34" charset="0"/>
                <a:ea typeface="SimHei" panose="02010609060101010101" pitchFamily="49" charset="-122"/>
                <a:cs typeface="Arial" panose="020B0604020202020204" pitchFamily="34" charset="0"/>
              </a:rPr>
              <a:t> </a:t>
            </a:r>
            <a:r>
              <a:rPr lang="en-US" sz="1800" spc="35" dirty="0">
                <a:effectLst/>
                <a:latin typeface="Arial" panose="020B0604020202020204" pitchFamily="34" charset="0"/>
                <a:ea typeface="SimHei" panose="02010609060101010101" pitchFamily="49" charset="-122"/>
                <a:cs typeface="Arial" panose="020B0604020202020204" pitchFamily="34" charset="0"/>
              </a:rPr>
              <a:t>c</a:t>
            </a:r>
            <a:r>
              <a:rPr lang="en-US" sz="1800" spc="-25" dirty="0">
                <a:effectLst/>
                <a:latin typeface="Arial" panose="020B0604020202020204" pitchFamily="34" charset="0"/>
                <a:ea typeface="SimHei" panose="02010609060101010101" pitchFamily="49" charset="-122"/>
                <a:cs typeface="Arial" panose="020B0604020202020204" pitchFamily="34" charset="0"/>
              </a:rPr>
              <a:t>o</a:t>
            </a:r>
            <a:r>
              <a:rPr lang="en-US" sz="1800" spc="40" dirty="0">
                <a:effectLst/>
                <a:latin typeface="Arial" panose="020B0604020202020204" pitchFamily="34" charset="0"/>
                <a:ea typeface="SimHei" panose="02010609060101010101" pitchFamily="49" charset="-122"/>
                <a:cs typeface="Arial" panose="020B0604020202020204" pitchFamily="34" charset="0"/>
              </a:rPr>
              <a:t>m</a:t>
            </a:r>
            <a:r>
              <a:rPr lang="en-US" sz="1800" spc="45" dirty="0">
                <a:effectLst/>
                <a:latin typeface="Arial" panose="020B0604020202020204" pitchFamily="34" charset="0"/>
                <a:ea typeface="SimHei" panose="02010609060101010101" pitchFamily="49" charset="-122"/>
                <a:cs typeface="Arial" panose="020B0604020202020204" pitchFamily="34" charset="0"/>
              </a:rPr>
              <a:t>m</a:t>
            </a:r>
            <a:r>
              <a:rPr lang="en-US" sz="1800" spc="-40" dirty="0">
                <a:effectLst/>
                <a:latin typeface="Arial" panose="020B0604020202020204" pitchFamily="34" charset="0"/>
                <a:ea typeface="SimHei" panose="02010609060101010101" pitchFamily="49" charset="-122"/>
                <a:cs typeface="Arial" panose="020B0604020202020204" pitchFamily="34" charset="0"/>
              </a:rPr>
              <a:t>i</a:t>
            </a:r>
            <a:r>
              <a:rPr lang="en-US" sz="1800" spc="-5" dirty="0">
                <a:effectLst/>
                <a:latin typeface="Arial" panose="020B0604020202020204" pitchFamily="34" charset="0"/>
                <a:ea typeface="SimHei" panose="02010609060101010101" pitchFamily="49" charset="-122"/>
                <a:cs typeface="Arial" panose="020B0604020202020204" pitchFamily="34" charset="0"/>
              </a:rPr>
              <a:t>t</a:t>
            </a:r>
            <a:r>
              <a:rPr lang="en-US" sz="1800" spc="40" dirty="0">
                <a:effectLst/>
                <a:latin typeface="Arial" panose="020B0604020202020204" pitchFamily="34" charset="0"/>
                <a:ea typeface="SimHei" panose="02010609060101010101" pitchFamily="49" charset="-122"/>
                <a:cs typeface="Arial" panose="020B0604020202020204" pitchFamily="34" charset="0"/>
              </a:rPr>
              <a:t>m</a:t>
            </a:r>
            <a:r>
              <a:rPr lang="en-US" sz="1800" spc="-25" dirty="0">
                <a:effectLst/>
                <a:latin typeface="Arial" panose="020B0604020202020204" pitchFamily="34" charset="0"/>
                <a:ea typeface="SimHei" panose="02010609060101010101" pitchFamily="49" charset="-122"/>
                <a:cs typeface="Arial" panose="020B0604020202020204" pitchFamily="34" charset="0"/>
              </a:rPr>
              <a:t>e</a:t>
            </a:r>
            <a:r>
              <a:rPr lang="en-US" sz="1800" spc="-40" dirty="0">
                <a:effectLst/>
                <a:latin typeface="Arial" panose="020B0604020202020204" pitchFamily="34" charset="0"/>
                <a:ea typeface="SimHei" panose="02010609060101010101" pitchFamily="49" charset="-122"/>
                <a:cs typeface="Arial" panose="020B0604020202020204" pitchFamily="34" charset="0"/>
              </a:rPr>
              <a:t>n</a:t>
            </a:r>
            <a:r>
              <a:rPr lang="en-US" sz="1800" dirty="0">
                <a:effectLst/>
                <a:latin typeface="Arial" panose="020B0604020202020204" pitchFamily="34" charset="0"/>
                <a:ea typeface="SimHei" panose="02010609060101010101" pitchFamily="49" charset="-122"/>
                <a:cs typeface="Arial" panose="020B0604020202020204" pitchFamily="34" charset="0"/>
              </a:rPr>
              <a:t>t</a:t>
            </a:r>
            <a:r>
              <a:rPr lang="en-US" sz="1800" spc="130" dirty="0">
                <a:effectLst/>
                <a:latin typeface="Arial" panose="020B0604020202020204" pitchFamily="34" charset="0"/>
                <a:ea typeface="SimHei" panose="02010609060101010101" pitchFamily="49" charset="-122"/>
                <a:cs typeface="Arial" panose="020B0604020202020204" pitchFamily="34" charset="0"/>
              </a:rPr>
              <a:t> </a:t>
            </a:r>
            <a:r>
              <a:rPr lang="en-US" sz="1800" spc="-5" dirty="0">
                <a:effectLst/>
                <a:latin typeface="Arial" panose="020B0604020202020204" pitchFamily="34" charset="0"/>
                <a:ea typeface="SimHei" panose="02010609060101010101" pitchFamily="49" charset="-122"/>
                <a:cs typeface="Arial" panose="020B0604020202020204" pitchFamily="34" charset="0"/>
              </a:rPr>
              <a:t>t</a:t>
            </a:r>
            <a:r>
              <a:rPr lang="en-US" sz="1800" dirty="0">
                <a:effectLst/>
                <a:latin typeface="Arial" panose="020B0604020202020204" pitchFamily="34" charset="0"/>
                <a:ea typeface="SimHei" panose="02010609060101010101" pitchFamily="49" charset="-122"/>
                <a:cs typeface="Arial" panose="020B0604020202020204" pitchFamily="34" charset="0"/>
              </a:rPr>
              <a:t>o</a:t>
            </a:r>
            <a:r>
              <a:rPr lang="en-US" sz="1800" spc="15" dirty="0">
                <a:effectLst/>
                <a:latin typeface="Arial" panose="020B0604020202020204" pitchFamily="34" charset="0"/>
                <a:ea typeface="SimHei" panose="02010609060101010101" pitchFamily="49" charset="-122"/>
                <a:cs typeface="Arial" panose="020B0604020202020204" pitchFamily="34" charset="0"/>
              </a:rPr>
              <a:t> </a:t>
            </a:r>
            <a:r>
              <a:rPr lang="en-US" sz="1800" spc="-25" dirty="0">
                <a:effectLst/>
                <a:latin typeface="Arial" panose="020B0604020202020204" pitchFamily="34" charset="0"/>
                <a:ea typeface="SimHei" panose="02010609060101010101" pitchFamily="49" charset="-122"/>
                <a:cs typeface="Arial" panose="020B0604020202020204" pitchFamily="34" charset="0"/>
              </a:rPr>
              <a:t>e</a:t>
            </a:r>
            <a:r>
              <a:rPr lang="en-US" sz="1800" spc="40" dirty="0">
                <a:effectLst/>
                <a:latin typeface="Arial" panose="020B0604020202020204" pitchFamily="34" charset="0"/>
                <a:ea typeface="SimHei" panose="02010609060101010101" pitchFamily="49" charset="-122"/>
                <a:cs typeface="Arial" panose="020B0604020202020204" pitchFamily="34" charset="0"/>
              </a:rPr>
              <a:t>m</a:t>
            </a:r>
            <a:r>
              <a:rPr lang="en-US" sz="1800" spc="-25" dirty="0">
                <a:effectLst/>
                <a:latin typeface="Arial" panose="020B0604020202020204" pitchFamily="34" charset="0"/>
                <a:ea typeface="SimHei" panose="02010609060101010101" pitchFamily="49" charset="-122"/>
                <a:cs typeface="Arial" panose="020B0604020202020204" pitchFamily="34" charset="0"/>
              </a:rPr>
              <a:t>bedd</a:t>
            </a:r>
            <a:r>
              <a:rPr lang="en-US" sz="1800" spc="-30" dirty="0">
                <a:effectLst/>
                <a:latin typeface="Arial" panose="020B0604020202020204" pitchFamily="34" charset="0"/>
                <a:ea typeface="SimHei" panose="02010609060101010101" pitchFamily="49" charset="-122"/>
                <a:cs typeface="Arial" panose="020B0604020202020204" pitchFamily="34" charset="0"/>
              </a:rPr>
              <a:t>in</a:t>
            </a:r>
            <a:r>
              <a:rPr lang="en-US" sz="1800" dirty="0">
                <a:effectLst/>
                <a:latin typeface="Arial" panose="020B0604020202020204" pitchFamily="34" charset="0"/>
                <a:ea typeface="SimHei" panose="02010609060101010101" pitchFamily="49" charset="-122"/>
                <a:cs typeface="Arial" panose="020B0604020202020204" pitchFamily="34" charset="0"/>
              </a:rPr>
              <a:t>g</a:t>
            </a:r>
            <a:r>
              <a:rPr lang="en-US" sz="1800" spc="100" dirty="0">
                <a:effectLst/>
                <a:latin typeface="Arial" panose="020B0604020202020204" pitchFamily="34" charset="0"/>
                <a:ea typeface="SimHei" panose="02010609060101010101" pitchFamily="49" charset="-122"/>
                <a:cs typeface="Arial" panose="020B0604020202020204" pitchFamily="34" charset="0"/>
              </a:rPr>
              <a:t> </a:t>
            </a:r>
            <a:r>
              <a:rPr lang="en-US" sz="1800" spc="-5" dirty="0">
                <a:effectLst/>
                <a:latin typeface="Arial" panose="020B0604020202020204" pitchFamily="34" charset="0"/>
                <a:ea typeface="SimHei" panose="02010609060101010101" pitchFamily="49" charset="-122"/>
                <a:cs typeface="Arial" panose="020B0604020202020204" pitchFamily="34" charset="0"/>
              </a:rPr>
              <a:t>t</a:t>
            </a:r>
            <a:r>
              <a:rPr lang="en-US" sz="1800" spc="-25" dirty="0">
                <a:effectLst/>
                <a:latin typeface="Arial" panose="020B0604020202020204" pitchFamily="34" charset="0"/>
                <a:ea typeface="SimHei" panose="02010609060101010101" pitchFamily="49" charset="-122"/>
                <a:cs typeface="Arial" panose="020B0604020202020204" pitchFamily="34" charset="0"/>
              </a:rPr>
              <a:t>h</a:t>
            </a:r>
            <a:r>
              <a:rPr lang="en-US" sz="1800" dirty="0">
                <a:effectLst/>
                <a:latin typeface="Arial" panose="020B0604020202020204" pitchFamily="34" charset="0"/>
                <a:ea typeface="SimHei" panose="02010609060101010101" pitchFamily="49" charset="-122"/>
                <a:cs typeface="Arial" panose="020B0604020202020204" pitchFamily="34" charset="0"/>
              </a:rPr>
              <a:t>e</a:t>
            </a:r>
            <a:r>
              <a:rPr lang="en-US" sz="1800" spc="15" dirty="0">
                <a:effectLst/>
                <a:latin typeface="Arial" panose="020B0604020202020204" pitchFamily="34" charset="0"/>
                <a:ea typeface="SimHei" panose="02010609060101010101" pitchFamily="49" charset="-122"/>
                <a:cs typeface="Arial" panose="020B0604020202020204" pitchFamily="34" charset="0"/>
              </a:rPr>
              <a:t> Practice Lead </a:t>
            </a:r>
            <a:r>
              <a:rPr lang="en-US" sz="1800" spc="5" dirty="0">
                <a:effectLst/>
                <a:latin typeface="Arial" panose="020B0604020202020204" pitchFamily="34" charset="0"/>
                <a:ea typeface="SimHei" panose="02010609060101010101" pitchFamily="49" charset="-122"/>
                <a:cs typeface="Arial" panose="020B0604020202020204" pitchFamily="34" charset="0"/>
              </a:rPr>
              <a:t>r</a:t>
            </a:r>
            <a:r>
              <a:rPr lang="en-US" sz="1800" spc="-25" dirty="0">
                <a:effectLst/>
                <a:latin typeface="Arial" panose="020B0604020202020204" pitchFamily="34" charset="0"/>
                <a:ea typeface="SimHei" panose="02010609060101010101" pitchFamily="49" charset="-122"/>
                <a:cs typeface="Arial" panose="020B0604020202020204" pitchFamily="34" charset="0"/>
              </a:rPr>
              <a:t>o</a:t>
            </a:r>
            <a:r>
              <a:rPr lang="en-US" sz="1800" spc="-30" dirty="0">
                <a:effectLst/>
                <a:latin typeface="Arial" panose="020B0604020202020204" pitchFamily="34" charset="0"/>
                <a:ea typeface="SimHei" panose="02010609060101010101" pitchFamily="49" charset="-122"/>
                <a:cs typeface="Arial" panose="020B0604020202020204" pitchFamily="34" charset="0"/>
              </a:rPr>
              <a:t>l</a:t>
            </a:r>
            <a:r>
              <a:rPr lang="en-US" sz="1800" dirty="0">
                <a:effectLst/>
                <a:latin typeface="Arial" panose="020B0604020202020204" pitchFamily="34" charset="0"/>
                <a:ea typeface="SimHei" panose="02010609060101010101" pitchFamily="49" charset="-122"/>
                <a:cs typeface="Arial" panose="020B0604020202020204" pitchFamily="34" charset="0"/>
              </a:rPr>
              <a:t>e, the effectiveness of the </a:t>
            </a:r>
            <a:r>
              <a:rPr lang="en-US" sz="1800" dirty="0" err="1">
                <a:effectLst/>
                <a:latin typeface="Arial" panose="020B0604020202020204" pitchFamily="34" charset="0"/>
                <a:ea typeface="SimHei" panose="02010609060101010101" pitchFamily="49" charset="-122"/>
                <a:cs typeface="Arial" panose="020B0604020202020204" pitchFamily="34" charset="0"/>
              </a:rPr>
              <a:t>programme</a:t>
            </a:r>
            <a:r>
              <a:rPr lang="en-US" sz="1800" dirty="0">
                <a:effectLst/>
                <a:latin typeface="Arial" panose="020B0604020202020204" pitchFamily="34" charset="0"/>
                <a:ea typeface="SimHei" panose="02010609060101010101" pitchFamily="49" charset="-122"/>
                <a:cs typeface="Arial" panose="020B0604020202020204" pitchFamily="34" charset="0"/>
              </a:rPr>
              <a:t> is highest and practice development more likely to be sustained.  </a:t>
            </a:r>
            <a:r>
              <a:rPr lang="en-US" sz="1800" spc="-5" dirty="0">
                <a:effectLst/>
                <a:latin typeface="Arial" panose="020B0604020202020204" pitchFamily="34" charset="0"/>
                <a:ea typeface="SimHei" panose="02010609060101010101" pitchFamily="49" charset="-122"/>
                <a:cs typeface="Arial" panose="020B0604020202020204" pitchFamily="34" charset="0"/>
              </a:rPr>
              <a:t>S</a:t>
            </a:r>
            <a:r>
              <a:rPr lang="en-US" sz="1800" spc="-40" dirty="0">
                <a:effectLst/>
                <a:latin typeface="Arial" panose="020B0604020202020204" pitchFamily="34" charset="0"/>
                <a:ea typeface="SimHei" panose="02010609060101010101" pitchFamily="49" charset="-122"/>
                <a:cs typeface="Arial" panose="020B0604020202020204" pitchFamily="34" charset="0"/>
              </a:rPr>
              <a:t>o</a:t>
            </a:r>
            <a:r>
              <a:rPr lang="en-US" sz="1800" spc="40" dirty="0">
                <a:effectLst/>
                <a:latin typeface="Arial" panose="020B0604020202020204" pitchFamily="34" charset="0"/>
                <a:ea typeface="SimHei" panose="02010609060101010101" pitchFamily="49" charset="-122"/>
                <a:cs typeface="Arial" panose="020B0604020202020204" pitchFamily="34" charset="0"/>
              </a:rPr>
              <a:t>m</a:t>
            </a:r>
            <a:r>
              <a:rPr lang="en-US" sz="1800" dirty="0">
                <a:effectLst/>
                <a:latin typeface="Arial" panose="020B0604020202020204" pitchFamily="34" charset="0"/>
                <a:ea typeface="SimHei" panose="02010609060101010101" pitchFamily="49" charset="-122"/>
                <a:cs typeface="Arial" panose="020B0604020202020204" pitchFamily="34" charset="0"/>
              </a:rPr>
              <a:t>e</a:t>
            </a:r>
            <a:r>
              <a:rPr lang="en-US" sz="1800" spc="40" dirty="0">
                <a:effectLst/>
                <a:latin typeface="Arial" panose="020B0604020202020204" pitchFamily="34" charset="0"/>
                <a:ea typeface="SimHei" panose="02010609060101010101" pitchFamily="49" charset="-122"/>
                <a:cs typeface="Arial" panose="020B0604020202020204" pitchFamily="34" charset="0"/>
              </a:rPr>
              <a:t> </a:t>
            </a:r>
            <a:r>
              <a:rPr lang="en-US" sz="1800" spc="-25" dirty="0">
                <a:effectLst/>
                <a:latin typeface="Arial" panose="020B0604020202020204" pitchFamily="34" charset="0"/>
                <a:ea typeface="SimHei" panose="02010609060101010101" pitchFamily="49" charset="-122"/>
                <a:cs typeface="Arial" panose="020B0604020202020204" pitchFamily="34" charset="0"/>
              </a:rPr>
              <a:t>o</a:t>
            </a:r>
            <a:r>
              <a:rPr lang="en-US" sz="1800" dirty="0">
                <a:effectLst/>
                <a:latin typeface="Arial" panose="020B0604020202020204" pitchFamily="34" charset="0"/>
                <a:ea typeface="SimHei" panose="02010609060101010101" pitchFamily="49" charset="-122"/>
                <a:cs typeface="Arial" panose="020B0604020202020204" pitchFamily="34" charset="0"/>
              </a:rPr>
              <a:t>f</a:t>
            </a:r>
            <a:r>
              <a:rPr lang="en-US" sz="1800" spc="105" dirty="0">
                <a:effectLst/>
                <a:latin typeface="Arial" panose="020B0604020202020204" pitchFamily="34" charset="0"/>
                <a:ea typeface="SimHei" panose="02010609060101010101" pitchFamily="49" charset="-122"/>
                <a:cs typeface="Arial" panose="020B0604020202020204" pitchFamily="34" charset="0"/>
              </a:rPr>
              <a:t> </a:t>
            </a:r>
            <a:r>
              <a:rPr lang="en-US" sz="1800" spc="-5" dirty="0">
                <a:effectLst/>
                <a:latin typeface="Arial" panose="020B0604020202020204" pitchFamily="34" charset="0"/>
                <a:ea typeface="SimHei" panose="02010609060101010101" pitchFamily="49" charset="-122"/>
                <a:cs typeface="Arial" panose="020B0604020202020204" pitchFamily="34" charset="0"/>
              </a:rPr>
              <a:t>t</a:t>
            </a:r>
            <a:r>
              <a:rPr lang="en-US" sz="1800" spc="-25" dirty="0">
                <a:effectLst/>
                <a:latin typeface="Arial" panose="020B0604020202020204" pitchFamily="34" charset="0"/>
                <a:ea typeface="SimHei" panose="02010609060101010101" pitchFamily="49" charset="-122"/>
                <a:cs typeface="Arial" panose="020B0604020202020204" pitchFamily="34" charset="0"/>
              </a:rPr>
              <a:t>h</a:t>
            </a:r>
            <a:r>
              <a:rPr lang="en-US" sz="1800" dirty="0">
                <a:effectLst/>
                <a:latin typeface="Arial" panose="020B0604020202020204" pitchFamily="34" charset="0"/>
                <a:ea typeface="SimHei" panose="02010609060101010101" pitchFamily="49" charset="-122"/>
                <a:cs typeface="Arial" panose="020B0604020202020204" pitchFamily="34" charset="0"/>
              </a:rPr>
              <a:t>e</a:t>
            </a:r>
            <a:r>
              <a:rPr lang="en-US" sz="1800" spc="15" dirty="0">
                <a:effectLst/>
                <a:latin typeface="Arial" panose="020B0604020202020204" pitchFamily="34" charset="0"/>
                <a:ea typeface="SimHei" panose="02010609060101010101" pitchFamily="49" charset="-122"/>
                <a:cs typeface="Arial" panose="020B0604020202020204" pitchFamily="34" charset="0"/>
              </a:rPr>
              <a:t> </a:t>
            </a:r>
            <a:r>
              <a:rPr lang="en-US" sz="1800" spc="5" dirty="0">
                <a:effectLst/>
                <a:latin typeface="Arial" panose="020B0604020202020204" pitchFamily="34" charset="0"/>
                <a:ea typeface="SimHei" panose="02010609060101010101" pitchFamily="49" charset="-122"/>
                <a:cs typeface="Arial" panose="020B0604020202020204" pitchFamily="34" charset="0"/>
              </a:rPr>
              <a:t>w</a:t>
            </a:r>
            <a:r>
              <a:rPr lang="en-US" sz="1800" spc="-25" dirty="0">
                <a:effectLst/>
                <a:latin typeface="Arial" panose="020B0604020202020204" pitchFamily="34" charset="0"/>
                <a:ea typeface="SimHei" panose="02010609060101010101" pitchFamily="49" charset="-122"/>
                <a:cs typeface="Arial" panose="020B0604020202020204" pitchFamily="34" charset="0"/>
              </a:rPr>
              <a:t>a</a:t>
            </a:r>
            <a:r>
              <a:rPr lang="en-US" sz="1800" spc="35" dirty="0">
                <a:effectLst/>
                <a:latin typeface="Arial" panose="020B0604020202020204" pitchFamily="34" charset="0"/>
                <a:ea typeface="SimHei" panose="02010609060101010101" pitchFamily="49" charset="-122"/>
                <a:cs typeface="Arial" panose="020B0604020202020204" pitchFamily="34" charset="0"/>
              </a:rPr>
              <a:t>y</a:t>
            </a:r>
            <a:r>
              <a:rPr lang="en-US" sz="1800" dirty="0">
                <a:effectLst/>
                <a:latin typeface="Arial" panose="020B0604020202020204" pitchFamily="34" charset="0"/>
                <a:ea typeface="SimHei" panose="02010609060101010101" pitchFamily="49" charset="-122"/>
                <a:cs typeface="Arial" panose="020B0604020202020204" pitchFamily="34" charset="0"/>
              </a:rPr>
              <a:t>s</a:t>
            </a:r>
            <a:r>
              <a:rPr lang="en-US" sz="1800" spc="20" dirty="0">
                <a:effectLst/>
                <a:latin typeface="Arial" panose="020B0604020202020204" pitchFamily="34" charset="0"/>
                <a:ea typeface="SimHei" panose="02010609060101010101" pitchFamily="49" charset="-122"/>
                <a:cs typeface="Arial" panose="020B0604020202020204" pitchFamily="34" charset="0"/>
              </a:rPr>
              <a:t> </a:t>
            </a:r>
            <a:r>
              <a:rPr lang="en-US" sz="1800" spc="-5" dirty="0">
                <a:effectLst/>
                <a:latin typeface="Arial" panose="020B0604020202020204" pitchFamily="34" charset="0"/>
                <a:ea typeface="SimHei" panose="02010609060101010101" pitchFamily="49" charset="-122"/>
                <a:cs typeface="Arial" panose="020B0604020202020204" pitchFamily="34" charset="0"/>
              </a:rPr>
              <a:t>t</a:t>
            </a:r>
            <a:r>
              <a:rPr lang="en-US" sz="1800" dirty="0">
                <a:effectLst/>
                <a:latin typeface="Arial" panose="020B0604020202020204" pitchFamily="34" charset="0"/>
                <a:ea typeface="SimHei" panose="02010609060101010101" pitchFamily="49" charset="-122"/>
                <a:cs typeface="Arial" panose="020B0604020202020204" pitchFamily="34" charset="0"/>
              </a:rPr>
              <a:t>o</a:t>
            </a:r>
            <a:r>
              <a:rPr lang="en-US" sz="1800" spc="5" dirty="0">
                <a:effectLst/>
                <a:latin typeface="Arial" panose="020B0604020202020204" pitchFamily="34" charset="0"/>
                <a:ea typeface="SimHei" panose="02010609060101010101" pitchFamily="49" charset="-122"/>
                <a:cs typeface="Arial" panose="020B0604020202020204" pitchFamily="34" charset="0"/>
              </a:rPr>
              <a:t> </a:t>
            </a:r>
            <a:r>
              <a:rPr lang="en-US" sz="1800" spc="40" dirty="0" err="1">
                <a:effectLst/>
                <a:latin typeface="Arial" panose="020B0604020202020204" pitchFamily="34" charset="0"/>
                <a:ea typeface="SimHei" panose="02010609060101010101" pitchFamily="49" charset="-122"/>
                <a:cs typeface="Arial" panose="020B0604020202020204" pitchFamily="34" charset="0"/>
              </a:rPr>
              <a:t>m</a:t>
            </a:r>
            <a:r>
              <a:rPr lang="en-US" sz="1800" spc="-25" dirty="0" err="1">
                <a:effectLst/>
                <a:latin typeface="Arial" panose="020B0604020202020204" pitchFamily="34" charset="0"/>
                <a:ea typeface="SimHei" panose="02010609060101010101" pitchFamily="49" charset="-122"/>
                <a:cs typeface="Arial" panose="020B0604020202020204" pitchFamily="34" charset="0"/>
              </a:rPr>
              <a:t>a</a:t>
            </a:r>
            <a:r>
              <a:rPr lang="en-US" sz="1800" spc="35" dirty="0" err="1">
                <a:effectLst/>
                <a:latin typeface="Arial" panose="020B0604020202020204" pitchFamily="34" charset="0"/>
                <a:ea typeface="SimHei" panose="02010609060101010101" pitchFamily="49" charset="-122"/>
                <a:cs typeface="Arial" panose="020B0604020202020204" pitchFamily="34" charset="0"/>
              </a:rPr>
              <a:t>x</a:t>
            </a:r>
            <a:r>
              <a:rPr lang="en-US" sz="1800" spc="-30" dirty="0" err="1">
                <a:effectLst/>
                <a:latin typeface="Arial" panose="020B0604020202020204" pitchFamily="34" charset="0"/>
                <a:ea typeface="SimHei" panose="02010609060101010101" pitchFamily="49" charset="-122"/>
                <a:cs typeface="Arial" panose="020B0604020202020204" pitchFamily="34" charset="0"/>
              </a:rPr>
              <a:t>i</a:t>
            </a:r>
            <a:r>
              <a:rPr lang="en-US" sz="1800" spc="40" dirty="0" err="1">
                <a:effectLst/>
                <a:latin typeface="Arial" panose="020B0604020202020204" pitchFamily="34" charset="0"/>
                <a:ea typeface="SimHei" panose="02010609060101010101" pitchFamily="49" charset="-122"/>
                <a:cs typeface="Arial" panose="020B0604020202020204" pitchFamily="34" charset="0"/>
              </a:rPr>
              <a:t>m</a:t>
            </a:r>
            <a:r>
              <a:rPr lang="en-US" sz="1800" spc="-30" dirty="0" err="1">
                <a:effectLst/>
                <a:latin typeface="Arial" panose="020B0604020202020204" pitchFamily="34" charset="0"/>
                <a:ea typeface="SimHei" panose="02010609060101010101" pitchFamily="49" charset="-122"/>
                <a:cs typeface="Arial" panose="020B0604020202020204" pitchFamily="34" charset="0"/>
              </a:rPr>
              <a:t>i</a:t>
            </a:r>
            <a:r>
              <a:rPr lang="en-US" sz="1800" spc="-35" dirty="0" err="1">
                <a:effectLst/>
                <a:latin typeface="Arial" panose="020B0604020202020204" pitchFamily="34" charset="0"/>
                <a:ea typeface="SimHei" panose="02010609060101010101" pitchFamily="49" charset="-122"/>
                <a:cs typeface="Arial" panose="020B0604020202020204" pitchFamily="34" charset="0"/>
              </a:rPr>
              <a:t>s</a:t>
            </a:r>
            <a:r>
              <a:rPr lang="en-US" sz="1800" dirty="0" err="1">
                <a:effectLst/>
                <a:latin typeface="Arial" panose="020B0604020202020204" pitchFamily="34" charset="0"/>
                <a:ea typeface="SimHei" panose="02010609060101010101" pitchFamily="49" charset="-122"/>
                <a:cs typeface="Arial" panose="020B0604020202020204" pitchFamily="34" charset="0"/>
              </a:rPr>
              <a:t>e</a:t>
            </a:r>
            <a:r>
              <a:rPr lang="en-US" sz="1800" spc="75" dirty="0">
                <a:effectLst/>
                <a:latin typeface="Arial" panose="020B0604020202020204" pitchFamily="34" charset="0"/>
                <a:ea typeface="SimHei" panose="02010609060101010101" pitchFamily="49" charset="-122"/>
                <a:cs typeface="Arial" panose="020B0604020202020204" pitchFamily="34" charset="0"/>
              </a:rPr>
              <a:t> </a:t>
            </a:r>
            <a:r>
              <a:rPr lang="en-US" sz="1800" spc="-5" dirty="0">
                <a:effectLst/>
                <a:latin typeface="Arial" panose="020B0604020202020204" pitchFamily="34" charset="0"/>
                <a:ea typeface="SimHei" panose="02010609060101010101" pitchFamily="49" charset="-122"/>
                <a:cs typeface="Arial" panose="020B0604020202020204" pitchFamily="34" charset="0"/>
              </a:rPr>
              <a:t>t</a:t>
            </a:r>
            <a:r>
              <a:rPr lang="en-US" sz="1800" spc="-25" dirty="0">
                <a:effectLst/>
                <a:latin typeface="Arial" panose="020B0604020202020204" pitchFamily="34" charset="0"/>
                <a:ea typeface="SimHei" panose="02010609060101010101" pitchFamily="49" charset="-122"/>
                <a:cs typeface="Arial" panose="020B0604020202020204" pitchFamily="34" charset="0"/>
              </a:rPr>
              <a:t>h</a:t>
            </a:r>
            <a:r>
              <a:rPr lang="en-US" sz="1800" spc="-15" dirty="0">
                <a:effectLst/>
                <a:latin typeface="Arial" panose="020B0604020202020204" pitchFamily="34" charset="0"/>
                <a:ea typeface="SimHei" panose="02010609060101010101" pitchFamily="49" charset="-122"/>
                <a:cs typeface="Arial" panose="020B0604020202020204" pitchFamily="34" charset="0"/>
              </a:rPr>
              <a:t>i</a:t>
            </a:r>
            <a:r>
              <a:rPr lang="en-US" sz="1800" dirty="0">
                <a:effectLst/>
                <a:latin typeface="Arial" panose="020B0604020202020204" pitchFamily="34" charset="0"/>
                <a:ea typeface="SimHei" panose="02010609060101010101" pitchFamily="49" charset="-122"/>
                <a:cs typeface="Arial" panose="020B0604020202020204" pitchFamily="34" charset="0"/>
              </a:rPr>
              <a:t>s </a:t>
            </a:r>
            <a:r>
              <a:rPr lang="en-US" sz="1800" spc="-25" dirty="0">
                <a:effectLst/>
                <a:latin typeface="Arial" panose="020B0604020202020204" pitchFamily="34" charset="0"/>
                <a:ea typeface="SimHei" panose="02010609060101010101" pitchFamily="49" charset="-122"/>
                <a:cs typeface="Arial" panose="020B0604020202020204" pitchFamily="34" charset="0"/>
              </a:rPr>
              <a:t>a</a:t>
            </a:r>
            <a:r>
              <a:rPr lang="en-US" sz="1800" spc="5" dirty="0">
                <a:effectLst/>
                <a:latin typeface="Arial" panose="020B0604020202020204" pitchFamily="34" charset="0"/>
                <a:ea typeface="SimHei" panose="02010609060101010101" pitchFamily="49" charset="-122"/>
                <a:cs typeface="Arial" panose="020B0604020202020204" pitchFamily="34" charset="0"/>
              </a:rPr>
              <a:t>r</a:t>
            </a:r>
            <a:r>
              <a:rPr lang="en-US" sz="1800" dirty="0">
                <a:effectLst/>
                <a:latin typeface="Arial" panose="020B0604020202020204" pitchFamily="34" charset="0"/>
                <a:ea typeface="SimHei" panose="02010609060101010101" pitchFamily="49" charset="-122"/>
                <a:cs typeface="Arial" panose="020B0604020202020204" pitchFamily="34" charset="0"/>
              </a:rPr>
              <a:t>e</a:t>
            </a:r>
            <a:r>
              <a:rPr lang="en-US" sz="1800" spc="10" dirty="0">
                <a:effectLst/>
                <a:latin typeface="Arial" panose="020B0604020202020204" pitchFamily="34" charset="0"/>
                <a:ea typeface="SimHei" panose="02010609060101010101" pitchFamily="49" charset="-122"/>
                <a:cs typeface="Arial" panose="020B0604020202020204" pitchFamily="34" charset="0"/>
              </a:rPr>
              <a:t> </a:t>
            </a:r>
            <a:r>
              <a:rPr lang="en-US" sz="1800" spc="-25" dirty="0">
                <a:effectLst/>
                <a:latin typeface="Arial" panose="020B0604020202020204" pitchFamily="34" charset="0"/>
                <a:ea typeface="SimHei" panose="02010609060101010101" pitchFamily="49" charset="-122"/>
                <a:cs typeface="Arial" panose="020B0604020202020204" pitchFamily="34" charset="0"/>
              </a:rPr>
              <a:t>a</a:t>
            </a:r>
            <a:r>
              <a:rPr lang="en-US" sz="1800" dirty="0">
                <a:effectLst/>
                <a:latin typeface="Arial" panose="020B0604020202020204" pitchFamily="34" charset="0"/>
                <a:ea typeface="SimHei" panose="02010609060101010101" pitchFamily="49" charset="-122"/>
                <a:cs typeface="Arial" panose="020B0604020202020204" pitchFamily="34" charset="0"/>
              </a:rPr>
              <a:t>s</a:t>
            </a:r>
            <a:r>
              <a:rPr lang="en-US" sz="1800" spc="55" dirty="0">
                <a:effectLst/>
                <a:latin typeface="Arial" panose="020B0604020202020204" pitchFamily="34" charset="0"/>
                <a:ea typeface="SimHei" panose="02010609060101010101" pitchFamily="49" charset="-122"/>
                <a:cs typeface="Arial" panose="020B0604020202020204" pitchFamily="34" charset="0"/>
              </a:rPr>
              <a:t> </a:t>
            </a:r>
            <a:r>
              <a:rPr lang="en-US" sz="1800" spc="65" dirty="0">
                <a:effectLst/>
                <a:latin typeface="Arial" panose="020B0604020202020204" pitchFamily="34" charset="0"/>
                <a:ea typeface="SimHei" panose="02010609060101010101" pitchFamily="49" charset="-122"/>
                <a:cs typeface="Arial" panose="020B0604020202020204" pitchFamily="34" charset="0"/>
              </a:rPr>
              <a:t>f</a:t>
            </a:r>
            <a:r>
              <a:rPr lang="en-US" sz="1800" spc="-25" dirty="0">
                <a:effectLst/>
                <a:latin typeface="Arial" panose="020B0604020202020204" pitchFamily="34" charset="0"/>
                <a:ea typeface="SimHei" panose="02010609060101010101" pitchFamily="49" charset="-122"/>
                <a:cs typeface="Arial" panose="020B0604020202020204" pitchFamily="34" charset="0"/>
              </a:rPr>
              <a:t>o</a:t>
            </a:r>
            <a:r>
              <a:rPr lang="en-US" sz="1800" spc="-15" dirty="0">
                <a:effectLst/>
                <a:latin typeface="Arial" panose="020B0604020202020204" pitchFamily="34" charset="0"/>
                <a:ea typeface="SimHei" panose="02010609060101010101" pitchFamily="49" charset="-122"/>
                <a:cs typeface="Arial" panose="020B0604020202020204" pitchFamily="34" charset="0"/>
              </a:rPr>
              <a:t>llo</a:t>
            </a:r>
            <a:r>
              <a:rPr lang="en-US" sz="1800" spc="5" dirty="0">
                <a:effectLst/>
                <a:latin typeface="Arial" panose="020B0604020202020204" pitchFamily="34" charset="0"/>
                <a:ea typeface="SimHei" panose="02010609060101010101" pitchFamily="49" charset="-122"/>
                <a:cs typeface="Arial" panose="020B0604020202020204" pitchFamily="34" charset="0"/>
              </a:rPr>
              <a:t>w</a:t>
            </a:r>
            <a:r>
              <a:rPr lang="en-US" sz="1800" spc="-35" dirty="0">
                <a:effectLst/>
                <a:latin typeface="Arial" panose="020B0604020202020204" pitchFamily="34" charset="0"/>
                <a:ea typeface="SimHei" panose="02010609060101010101" pitchFamily="49" charset="-122"/>
                <a:cs typeface="Arial" panose="020B0604020202020204" pitchFamily="34" charset="0"/>
              </a:rPr>
              <a:t>s:</a:t>
            </a:r>
            <a:endParaRPr lang="en-GB" sz="1800" dirty="0">
              <a:effectLst/>
              <a:latin typeface="Arial" panose="020B0604020202020204" pitchFamily="34" charset="0"/>
              <a:ea typeface="SimHei" panose="02010609060101010101" pitchFamily="49" charset="-122"/>
              <a:cs typeface="Arial" panose="020B0604020202020204" pitchFamily="34" charset="0"/>
            </a:endParaRPr>
          </a:p>
          <a:p>
            <a:pPr marL="342900" lvl="0" indent="-342900">
              <a:lnSpc>
                <a:spcPct val="115000"/>
              </a:lnSpc>
              <a:spcBef>
                <a:spcPts val="600"/>
              </a:spcBef>
              <a:spcAft>
                <a:spcPts val="600"/>
              </a:spcAft>
              <a:buFont typeface="Symbol" panose="05050102010706020507" pitchFamily="18" charset="2"/>
              <a:buChar char=""/>
            </a:pP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S</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uppo</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r</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t</a:t>
            </a:r>
            <a:r>
              <a:rPr lang="en-US" sz="1800" spc="-30" dirty="0">
                <a:solidFill>
                  <a:srgbClr val="555859"/>
                </a:solidFill>
                <a:effectLst/>
                <a:latin typeface="Arial" panose="020B0604020202020204" pitchFamily="34" charset="0"/>
                <a:ea typeface="SimHei" panose="02010609060101010101" pitchFamily="49" charset="-122"/>
                <a:cs typeface="Arial" panose="020B0604020202020204" pitchFamily="34" charset="0"/>
              </a:rPr>
              <a:t>i</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n</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g</a:t>
            </a:r>
            <a:r>
              <a:rPr lang="en-US" sz="1800" spc="135"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t</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h</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e </a:t>
            </a:r>
            <a:r>
              <a:rPr lang="en-US" sz="1800" spc="-15" dirty="0">
                <a:solidFill>
                  <a:srgbClr val="555859"/>
                </a:solidFill>
                <a:effectLst/>
                <a:latin typeface="Arial" panose="020B0604020202020204" pitchFamily="34" charset="0"/>
                <a:ea typeface="SimHei" panose="02010609060101010101" pitchFamily="49" charset="-122"/>
                <a:cs typeface="Arial" panose="020B0604020202020204" pitchFamily="34" charset="0"/>
              </a:rPr>
              <a:t>P</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r</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a</a:t>
            </a:r>
            <a:r>
              <a:rPr lang="en-US" sz="1800" spc="35" dirty="0">
                <a:solidFill>
                  <a:srgbClr val="555859"/>
                </a:solidFill>
                <a:effectLst/>
                <a:latin typeface="Arial" panose="020B0604020202020204" pitchFamily="34" charset="0"/>
                <a:ea typeface="SimHei" panose="02010609060101010101" pitchFamily="49" charset="-122"/>
                <a:cs typeface="Arial" panose="020B0604020202020204" pitchFamily="34" charset="0"/>
              </a:rPr>
              <a:t>c</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t</a:t>
            </a:r>
            <a:r>
              <a:rPr lang="en-US" sz="1800" spc="-30" dirty="0">
                <a:solidFill>
                  <a:srgbClr val="555859"/>
                </a:solidFill>
                <a:effectLst/>
                <a:latin typeface="Arial" panose="020B0604020202020204" pitchFamily="34" charset="0"/>
                <a:ea typeface="SimHei" panose="02010609060101010101" pitchFamily="49" charset="-122"/>
                <a:cs typeface="Arial" panose="020B0604020202020204" pitchFamily="34" charset="0"/>
              </a:rPr>
              <a:t>i</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c</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e</a:t>
            </a:r>
            <a:r>
              <a:rPr lang="en-US" sz="1800" spc="-20"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Lead</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s</a:t>
            </a:r>
            <a:r>
              <a:rPr lang="en-US" sz="1800" spc="90"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t</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o</a:t>
            </a:r>
            <a:r>
              <a:rPr lang="en-US" sz="1800" spc="-10"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35" dirty="0">
                <a:solidFill>
                  <a:srgbClr val="555859"/>
                </a:solidFill>
                <a:effectLst/>
                <a:latin typeface="Arial" panose="020B0604020202020204" pitchFamily="34" charset="0"/>
                <a:ea typeface="SimHei" panose="02010609060101010101" pitchFamily="49" charset="-122"/>
                <a:cs typeface="Arial" panose="020B0604020202020204" pitchFamily="34" charset="0"/>
              </a:rPr>
              <a:t>c</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o</a:t>
            </a:r>
            <a:r>
              <a:rPr lang="en-US" sz="1800" spc="-40" dirty="0">
                <a:solidFill>
                  <a:srgbClr val="555859"/>
                </a:solidFill>
                <a:effectLst/>
                <a:latin typeface="Arial" panose="020B0604020202020204" pitchFamily="34" charset="0"/>
                <a:ea typeface="SimHei" panose="02010609060101010101" pitchFamily="49" charset="-122"/>
                <a:cs typeface="Arial" panose="020B0604020202020204" pitchFamily="34" charset="0"/>
              </a:rPr>
              <a:t>n</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t</a:t>
            </a:r>
            <a:r>
              <a:rPr lang="en-US" sz="1800" spc="-30" dirty="0">
                <a:solidFill>
                  <a:srgbClr val="555859"/>
                </a:solidFill>
                <a:effectLst/>
                <a:latin typeface="Arial" panose="020B0604020202020204" pitchFamily="34" charset="0"/>
                <a:ea typeface="SimHei" panose="02010609060101010101" pitchFamily="49" charset="-122"/>
                <a:cs typeface="Arial" panose="020B0604020202020204" pitchFamily="34" charset="0"/>
              </a:rPr>
              <a:t>i</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nu</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e</a:t>
            </a:r>
            <a:r>
              <a:rPr lang="en-US" sz="1800" spc="125"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t</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o</a:t>
            </a:r>
            <a:r>
              <a:rPr lang="en-US" sz="1800" spc="-20"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30" dirty="0">
                <a:solidFill>
                  <a:srgbClr val="555859"/>
                </a:solidFill>
                <a:effectLst/>
                <a:latin typeface="Arial" panose="020B0604020202020204" pitchFamily="34" charset="0"/>
                <a:ea typeface="SimHei" panose="02010609060101010101" pitchFamily="49" charset="-122"/>
                <a:cs typeface="Arial" panose="020B0604020202020204" pitchFamily="34" charset="0"/>
              </a:rPr>
              <a:t>m</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ee</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t</a:t>
            </a:r>
            <a:r>
              <a:rPr lang="en-US" sz="1800" spc="35"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a</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s</a:t>
            </a:r>
            <a:r>
              <a:rPr lang="en-US" sz="1800" spc="-20"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a</a:t>
            </a:r>
            <a:r>
              <a:rPr lang="en-US" sz="1800" spc="-20"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40" dirty="0">
                <a:solidFill>
                  <a:srgbClr val="555859"/>
                </a:solidFill>
                <a:effectLst/>
                <a:latin typeface="Arial" panose="020B0604020202020204" pitchFamily="34" charset="0"/>
                <a:ea typeface="SimHei" panose="02010609060101010101" pitchFamily="49" charset="-122"/>
                <a:cs typeface="Arial" panose="020B0604020202020204" pitchFamily="34" charset="0"/>
              </a:rPr>
              <a:t>g</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r</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ou</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p</a:t>
            </a:r>
            <a:r>
              <a:rPr lang="en-US" sz="1800" spc="100"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40" dirty="0">
                <a:solidFill>
                  <a:srgbClr val="555859"/>
                </a:solidFill>
                <a:effectLst/>
                <a:latin typeface="Arial" panose="020B0604020202020204" pitchFamily="34" charset="0"/>
                <a:ea typeface="SimHei" panose="02010609060101010101" pitchFamily="49" charset="-122"/>
                <a:cs typeface="Arial" panose="020B0604020202020204" pitchFamily="34" charset="0"/>
              </a:rPr>
              <a:t>a</a:t>
            </a:r>
            <a:r>
              <a:rPr lang="en-US" sz="1800" spc="65" dirty="0">
                <a:solidFill>
                  <a:srgbClr val="555859"/>
                </a:solidFill>
                <a:effectLst/>
                <a:latin typeface="Arial" panose="020B0604020202020204" pitchFamily="34" charset="0"/>
                <a:ea typeface="SimHei" panose="02010609060101010101" pitchFamily="49" charset="-122"/>
                <a:cs typeface="Arial" panose="020B0604020202020204" pitchFamily="34" charset="0"/>
              </a:rPr>
              <a:t>f</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t</a:t>
            </a:r>
            <a:r>
              <a:rPr lang="en-US" sz="1800" spc="-40" dirty="0">
                <a:solidFill>
                  <a:srgbClr val="555859"/>
                </a:solidFill>
                <a:effectLst/>
                <a:latin typeface="Arial" panose="020B0604020202020204" pitchFamily="34" charset="0"/>
                <a:ea typeface="SimHei" panose="02010609060101010101" pitchFamily="49" charset="-122"/>
                <a:cs typeface="Arial" panose="020B0604020202020204" pitchFamily="34" charset="0"/>
              </a:rPr>
              <a:t>e</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r</a:t>
            </a:r>
            <a:r>
              <a:rPr lang="en-US" sz="1800" spc="-35"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t</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h</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e</a:t>
            </a:r>
            <a:r>
              <a:rPr lang="en-US" sz="1800" spc="75"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40" dirty="0">
                <a:solidFill>
                  <a:srgbClr val="555859"/>
                </a:solidFill>
                <a:effectLst/>
                <a:latin typeface="Arial" panose="020B0604020202020204" pitchFamily="34" charset="0"/>
                <a:ea typeface="SimHei" panose="02010609060101010101" pitchFamily="49" charset="-122"/>
                <a:cs typeface="Arial" panose="020B0604020202020204" pitchFamily="34" charset="0"/>
              </a:rPr>
              <a:t>e</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n</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d</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o</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f </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t</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h</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e</a:t>
            </a:r>
            <a:r>
              <a:rPr lang="en-US" sz="1800" spc="75"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40" dirty="0" err="1">
                <a:solidFill>
                  <a:srgbClr val="555859"/>
                </a:solidFill>
                <a:effectLst/>
                <a:latin typeface="Arial" panose="020B0604020202020204" pitchFamily="34" charset="0"/>
                <a:ea typeface="SimHei" panose="02010609060101010101" pitchFamily="49" charset="-122"/>
                <a:cs typeface="Arial" panose="020B0604020202020204" pitchFamily="34" charset="0"/>
              </a:rPr>
              <a:t>p</a:t>
            </a:r>
            <a:r>
              <a:rPr lang="en-US" sz="1800" spc="5" dirty="0" err="1">
                <a:solidFill>
                  <a:srgbClr val="555859"/>
                </a:solidFill>
                <a:effectLst/>
                <a:latin typeface="Arial" panose="020B0604020202020204" pitchFamily="34" charset="0"/>
                <a:ea typeface="SimHei" panose="02010609060101010101" pitchFamily="49" charset="-122"/>
                <a:cs typeface="Arial" panose="020B0604020202020204" pitchFamily="34" charset="0"/>
              </a:rPr>
              <a:t>r</a:t>
            </a:r>
            <a:r>
              <a:rPr lang="en-US" sz="1800" spc="-25" dirty="0" err="1">
                <a:solidFill>
                  <a:srgbClr val="555859"/>
                </a:solidFill>
                <a:effectLst/>
                <a:latin typeface="Arial" panose="020B0604020202020204" pitchFamily="34" charset="0"/>
                <a:ea typeface="SimHei" panose="02010609060101010101" pitchFamily="49" charset="-122"/>
                <a:cs typeface="Arial" panose="020B0604020202020204" pitchFamily="34" charset="0"/>
              </a:rPr>
              <a:t>og</a:t>
            </a:r>
            <a:r>
              <a:rPr lang="en-US" sz="1800" spc="5" dirty="0" err="1">
                <a:solidFill>
                  <a:srgbClr val="555859"/>
                </a:solidFill>
                <a:effectLst/>
                <a:latin typeface="Arial" panose="020B0604020202020204" pitchFamily="34" charset="0"/>
                <a:ea typeface="SimHei" panose="02010609060101010101" pitchFamily="49" charset="-122"/>
                <a:cs typeface="Arial" panose="020B0604020202020204" pitchFamily="34" charset="0"/>
              </a:rPr>
              <a:t>r</a:t>
            </a:r>
            <a:r>
              <a:rPr lang="en-US" sz="1800" spc="-40" dirty="0" err="1">
                <a:solidFill>
                  <a:srgbClr val="555859"/>
                </a:solidFill>
                <a:effectLst/>
                <a:latin typeface="Arial" panose="020B0604020202020204" pitchFamily="34" charset="0"/>
                <a:ea typeface="SimHei" panose="02010609060101010101" pitchFamily="49" charset="-122"/>
                <a:cs typeface="Arial" panose="020B0604020202020204" pitchFamily="34" charset="0"/>
              </a:rPr>
              <a:t>a</a:t>
            </a:r>
            <a:r>
              <a:rPr lang="en-US" sz="1800" spc="40" dirty="0" err="1">
                <a:solidFill>
                  <a:srgbClr val="555859"/>
                </a:solidFill>
                <a:effectLst/>
                <a:latin typeface="Arial" panose="020B0604020202020204" pitchFamily="34" charset="0"/>
                <a:ea typeface="SimHei" panose="02010609060101010101" pitchFamily="49" charset="-122"/>
                <a:cs typeface="Arial" panose="020B0604020202020204" pitchFamily="34" charset="0"/>
              </a:rPr>
              <a:t>mm</a:t>
            </a:r>
            <a:r>
              <a:rPr lang="en-US" sz="1800" dirty="0" err="1">
                <a:solidFill>
                  <a:srgbClr val="555859"/>
                </a:solidFill>
                <a:effectLst/>
                <a:latin typeface="Arial" panose="020B0604020202020204" pitchFamily="34" charset="0"/>
                <a:ea typeface="SimHei" panose="02010609060101010101" pitchFamily="49" charset="-122"/>
                <a:cs typeface="Arial" panose="020B0604020202020204" pitchFamily="34" charset="0"/>
              </a:rPr>
              <a:t>e</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o</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n</a:t>
            </a:r>
            <a:r>
              <a:rPr lang="en-US" sz="1800" spc="-20"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a </a:t>
            </a:r>
            <a:r>
              <a:rPr lang="en-US" sz="1800" spc="40" dirty="0">
                <a:solidFill>
                  <a:srgbClr val="555859"/>
                </a:solidFill>
                <a:effectLst/>
                <a:latin typeface="Arial" panose="020B0604020202020204" pitchFamily="34" charset="0"/>
                <a:ea typeface="SimHei" panose="02010609060101010101" pitchFamily="49" charset="-122"/>
                <a:cs typeface="Arial" panose="020B0604020202020204" pitchFamily="34" charset="0"/>
              </a:rPr>
              <a:t>m</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on</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t</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h</a:t>
            </a:r>
            <a:r>
              <a:rPr lang="en-US" sz="1800" spc="-30" dirty="0">
                <a:solidFill>
                  <a:srgbClr val="555859"/>
                </a:solidFill>
                <a:effectLst/>
                <a:latin typeface="Arial" panose="020B0604020202020204" pitchFamily="34" charset="0"/>
                <a:ea typeface="SimHei" panose="02010609060101010101" pitchFamily="49" charset="-122"/>
                <a:cs typeface="Arial" panose="020B0604020202020204" pitchFamily="34" charset="0"/>
              </a:rPr>
              <a:t>l</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y</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a:t>
            </a:r>
            <a:r>
              <a:rPr lang="en-US" sz="1800" spc="-35" dirty="0">
                <a:solidFill>
                  <a:srgbClr val="555859"/>
                </a:solidFill>
                <a:effectLst/>
                <a:latin typeface="Arial" panose="020B0604020202020204" pitchFamily="34" charset="0"/>
                <a:ea typeface="SimHei" panose="02010609060101010101" pitchFamily="49" charset="-122"/>
                <a:cs typeface="Arial" panose="020B0604020202020204" pitchFamily="34" charset="0"/>
              </a:rPr>
              <a:t>s</a:t>
            </a:r>
            <a:r>
              <a:rPr lang="en-US" sz="1800" spc="-30" dirty="0">
                <a:solidFill>
                  <a:srgbClr val="555859"/>
                </a:solidFill>
                <a:effectLst/>
                <a:latin typeface="Arial" panose="020B0604020202020204" pitchFamily="34" charset="0"/>
                <a:ea typeface="SimHei" panose="02010609060101010101" pitchFamily="49" charset="-122"/>
                <a:cs typeface="Arial" panose="020B0604020202020204" pitchFamily="34" charset="0"/>
              </a:rPr>
              <a:t>i</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x</a:t>
            </a:r>
            <a:r>
              <a:rPr lang="en-US" sz="1800" spc="65"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w</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ee</a:t>
            </a:r>
            <a:r>
              <a:rPr lang="en-US" sz="1800" spc="35" dirty="0">
                <a:solidFill>
                  <a:srgbClr val="555859"/>
                </a:solidFill>
                <a:effectLst/>
                <a:latin typeface="Arial" panose="020B0604020202020204" pitchFamily="34" charset="0"/>
                <a:ea typeface="SimHei" panose="02010609060101010101" pitchFamily="49" charset="-122"/>
                <a:cs typeface="Arial" panose="020B0604020202020204" pitchFamily="34" charset="0"/>
              </a:rPr>
              <a:t>k</a:t>
            </a:r>
            <a:r>
              <a:rPr lang="en-US" sz="1800" spc="-30" dirty="0">
                <a:solidFill>
                  <a:srgbClr val="555859"/>
                </a:solidFill>
                <a:effectLst/>
                <a:latin typeface="Arial" panose="020B0604020202020204" pitchFamily="34" charset="0"/>
                <a:ea typeface="SimHei" panose="02010609060101010101" pitchFamily="49" charset="-122"/>
                <a:cs typeface="Arial" panose="020B0604020202020204" pitchFamily="34" charset="0"/>
              </a:rPr>
              <a:t>l</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y</a:t>
            </a:r>
            <a:r>
              <a:rPr lang="en-US" sz="1800" spc="30"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ba</a:t>
            </a:r>
            <a:r>
              <a:rPr lang="en-US" sz="1800" spc="-35" dirty="0">
                <a:solidFill>
                  <a:srgbClr val="555859"/>
                </a:solidFill>
                <a:effectLst/>
                <a:latin typeface="Arial" panose="020B0604020202020204" pitchFamily="34" charset="0"/>
                <a:ea typeface="SimHei" panose="02010609060101010101" pitchFamily="49" charset="-122"/>
                <a:cs typeface="Arial" panose="020B0604020202020204" pitchFamily="34" charset="0"/>
              </a:rPr>
              <a:t>s</a:t>
            </a:r>
            <a:r>
              <a:rPr lang="en-US" sz="1800" spc="-30" dirty="0">
                <a:solidFill>
                  <a:srgbClr val="555859"/>
                </a:solidFill>
                <a:effectLst/>
                <a:latin typeface="Arial" panose="020B0604020202020204" pitchFamily="34" charset="0"/>
                <a:ea typeface="SimHei" panose="02010609060101010101" pitchFamily="49" charset="-122"/>
                <a:cs typeface="Arial" panose="020B0604020202020204" pitchFamily="34" charset="0"/>
              </a:rPr>
              <a:t>i</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s</a:t>
            </a:r>
            <a:r>
              <a:rPr lang="en-US" sz="1800" spc="65" dirty="0">
                <a:solidFill>
                  <a:srgbClr val="555859"/>
                </a:solidFill>
                <a:effectLst/>
                <a:latin typeface="Arial" panose="020B0604020202020204" pitchFamily="34" charset="0"/>
                <a:ea typeface="SimHei" panose="02010609060101010101" pitchFamily="49" charset="-122"/>
                <a:cs typeface="Arial" panose="020B0604020202020204" pitchFamily="34" charset="0"/>
              </a:rPr>
              <a:t> f</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o</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r</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t</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w</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o</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h</a:t>
            </a:r>
            <a:r>
              <a:rPr lang="en-US" sz="1800" spc="-15" dirty="0">
                <a:solidFill>
                  <a:srgbClr val="555859"/>
                </a:solidFill>
                <a:effectLst/>
                <a:latin typeface="Arial" panose="020B0604020202020204" pitchFamily="34" charset="0"/>
                <a:ea typeface="SimHei" panose="02010609060101010101" pitchFamily="49" charset="-122"/>
                <a:cs typeface="Arial" panose="020B0604020202020204" pitchFamily="34" charset="0"/>
              </a:rPr>
              <a:t>o</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u</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r</a:t>
            </a:r>
            <a:r>
              <a:rPr lang="en-US" sz="1800" spc="-35" dirty="0">
                <a:solidFill>
                  <a:srgbClr val="555859"/>
                </a:solidFill>
                <a:effectLst/>
                <a:latin typeface="Arial" panose="020B0604020202020204" pitchFamily="34" charset="0"/>
                <a:ea typeface="SimHei" panose="02010609060101010101" pitchFamily="49" charset="-122"/>
                <a:cs typeface="Arial" panose="020B0604020202020204" pitchFamily="34" charset="0"/>
              </a:rPr>
              <a:t>s.</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15" dirty="0">
                <a:solidFill>
                  <a:srgbClr val="555859"/>
                </a:solidFill>
                <a:effectLst/>
                <a:latin typeface="Arial" panose="020B0604020202020204" pitchFamily="34" charset="0"/>
                <a:ea typeface="SimHei" panose="02010609060101010101" pitchFamily="49" charset="-122"/>
                <a:cs typeface="Arial" panose="020B0604020202020204" pitchFamily="34" charset="0"/>
              </a:rPr>
              <a:t>T</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h</a:t>
            </a:r>
            <a:r>
              <a:rPr lang="en-US" sz="1800" spc="-30" dirty="0">
                <a:solidFill>
                  <a:srgbClr val="555859"/>
                </a:solidFill>
                <a:effectLst/>
                <a:latin typeface="Arial" panose="020B0604020202020204" pitchFamily="34" charset="0"/>
                <a:ea typeface="SimHei" panose="02010609060101010101" pitchFamily="49" charset="-122"/>
                <a:cs typeface="Arial" panose="020B0604020202020204" pitchFamily="34" charset="0"/>
              </a:rPr>
              <a:t>i</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s</a:t>
            </a:r>
            <a:r>
              <a:rPr lang="en-US" sz="1800" spc="80"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35" dirty="0">
                <a:solidFill>
                  <a:srgbClr val="555859"/>
                </a:solidFill>
                <a:effectLst/>
                <a:latin typeface="Arial" panose="020B0604020202020204" pitchFamily="34" charset="0"/>
                <a:ea typeface="SimHei" panose="02010609060101010101" pitchFamily="49" charset="-122"/>
                <a:cs typeface="Arial" panose="020B0604020202020204" pitchFamily="34" charset="0"/>
              </a:rPr>
              <a:t>c</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ou</a:t>
            </a:r>
            <a:r>
              <a:rPr lang="en-US" sz="1800" spc="-30" dirty="0">
                <a:solidFill>
                  <a:srgbClr val="555859"/>
                </a:solidFill>
                <a:effectLst/>
                <a:latin typeface="Arial" panose="020B0604020202020204" pitchFamily="34" charset="0"/>
                <a:ea typeface="SimHei" panose="02010609060101010101" pitchFamily="49" charset="-122"/>
                <a:cs typeface="Arial" panose="020B0604020202020204" pitchFamily="34" charset="0"/>
              </a:rPr>
              <a:t>l</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d</a:t>
            </a:r>
            <a:r>
              <a:rPr lang="en-US" sz="1800" spc="30"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o</a:t>
            </a:r>
            <a:r>
              <a:rPr lang="en-US" sz="1800" spc="55" dirty="0">
                <a:solidFill>
                  <a:srgbClr val="555859"/>
                </a:solidFill>
                <a:effectLst/>
                <a:latin typeface="Arial" panose="020B0604020202020204" pitchFamily="34" charset="0"/>
                <a:ea typeface="SimHei" panose="02010609060101010101" pitchFamily="49" charset="-122"/>
                <a:cs typeface="Arial" panose="020B0604020202020204" pitchFamily="34" charset="0"/>
              </a:rPr>
              <a:t>f</a:t>
            </a:r>
            <a:r>
              <a:rPr lang="en-US" sz="1800" spc="65" dirty="0">
                <a:solidFill>
                  <a:srgbClr val="555859"/>
                </a:solidFill>
                <a:effectLst/>
                <a:latin typeface="Arial" panose="020B0604020202020204" pitchFamily="34" charset="0"/>
                <a:ea typeface="SimHei" panose="02010609060101010101" pitchFamily="49" charset="-122"/>
                <a:cs typeface="Arial" panose="020B0604020202020204" pitchFamily="34" charset="0"/>
              </a:rPr>
              <a:t>f</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e</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r</a:t>
            </a:r>
            <a:r>
              <a:rPr lang="en-US" sz="1800" spc="-35"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pee</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r</a:t>
            </a:r>
            <a:r>
              <a:rPr lang="en-US" sz="1800" spc="35"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50" dirty="0">
                <a:solidFill>
                  <a:srgbClr val="555859"/>
                </a:solidFill>
                <a:effectLst/>
                <a:latin typeface="Arial" panose="020B0604020202020204" pitchFamily="34" charset="0"/>
                <a:ea typeface="SimHei" panose="02010609060101010101" pitchFamily="49" charset="-122"/>
                <a:cs typeface="Arial" panose="020B0604020202020204" pitchFamily="34" charset="0"/>
              </a:rPr>
              <a:t>s</a:t>
            </a:r>
            <a:r>
              <a:rPr lang="en-US" sz="1800" spc="-15" dirty="0">
                <a:solidFill>
                  <a:srgbClr val="555859"/>
                </a:solidFill>
                <a:effectLst/>
                <a:latin typeface="Arial" panose="020B0604020202020204" pitchFamily="34" charset="0"/>
                <a:ea typeface="SimHei" panose="02010609060101010101" pitchFamily="49" charset="-122"/>
                <a:cs typeface="Arial" panose="020B0604020202020204" pitchFamily="34" charset="0"/>
              </a:rPr>
              <a:t>u</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ppo</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r</a:t>
            </a:r>
            <a:r>
              <a:rPr lang="en-US" sz="1800" spc="-20" dirty="0">
                <a:solidFill>
                  <a:srgbClr val="555859"/>
                </a:solidFill>
                <a:effectLst/>
                <a:latin typeface="Arial" panose="020B0604020202020204" pitchFamily="34" charset="0"/>
                <a:ea typeface="SimHei" panose="02010609060101010101" pitchFamily="49" charset="-122"/>
                <a:cs typeface="Arial" panose="020B0604020202020204" pitchFamily="34" charset="0"/>
              </a:rPr>
              <a:t>t</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a:t>
            </a:r>
            <a:r>
              <a:rPr lang="en-US" sz="1800" spc="70"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a</a:t>
            </a:r>
            <a:r>
              <a:rPr lang="en-US" sz="1800" spc="40"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35" dirty="0">
                <a:solidFill>
                  <a:srgbClr val="555859"/>
                </a:solidFill>
                <a:effectLst/>
                <a:latin typeface="Arial" panose="020B0604020202020204" pitchFamily="34" charset="0"/>
                <a:ea typeface="SimHei" panose="02010609060101010101" pitchFamily="49" charset="-122"/>
                <a:cs typeface="Arial" panose="020B0604020202020204" pitchFamily="34" charset="0"/>
              </a:rPr>
              <a:t>s</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pa</a:t>
            </a:r>
            <a:r>
              <a:rPr lang="en-US" sz="1800" spc="35" dirty="0">
                <a:solidFill>
                  <a:srgbClr val="555859"/>
                </a:solidFill>
                <a:effectLst/>
                <a:latin typeface="Arial" panose="020B0604020202020204" pitchFamily="34" charset="0"/>
                <a:ea typeface="SimHei" panose="02010609060101010101" pitchFamily="49" charset="-122"/>
                <a:cs typeface="Arial" panose="020B0604020202020204" pitchFamily="34" charset="0"/>
              </a:rPr>
              <a:t>c</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e</a:t>
            </a:r>
            <a:r>
              <a:rPr lang="en-US" sz="1800" spc="30"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t</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o</a:t>
            </a:r>
            <a:r>
              <a:rPr lang="en-US" sz="1800" spc="-20"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p</a:t>
            </a:r>
            <a:r>
              <a:rPr lang="en-US" sz="1800" spc="-30" dirty="0">
                <a:solidFill>
                  <a:srgbClr val="555859"/>
                </a:solidFill>
                <a:effectLst/>
                <a:latin typeface="Arial" panose="020B0604020202020204" pitchFamily="34" charset="0"/>
                <a:ea typeface="SimHei" panose="02010609060101010101" pitchFamily="49" charset="-122"/>
                <a:cs typeface="Arial" panose="020B0604020202020204" pitchFamily="34" charset="0"/>
              </a:rPr>
              <a:t>l</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a</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n</a:t>
            </a:r>
            <a:r>
              <a:rPr lang="en-US" sz="1800" spc="75"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55" dirty="0">
                <a:solidFill>
                  <a:srgbClr val="555859"/>
                </a:solidFill>
                <a:effectLst/>
                <a:latin typeface="Arial" panose="020B0604020202020204" pitchFamily="34" charset="0"/>
                <a:ea typeface="SimHei" panose="02010609060101010101" pitchFamily="49" charset="-122"/>
                <a:cs typeface="Arial" panose="020B0604020202020204" pitchFamily="34" charset="0"/>
              </a:rPr>
              <a:t>f</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u</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r</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t</a:t>
            </a:r>
            <a:r>
              <a:rPr lang="en-US" sz="1800" spc="-40" dirty="0">
                <a:solidFill>
                  <a:srgbClr val="555859"/>
                </a:solidFill>
                <a:effectLst/>
                <a:latin typeface="Arial" panose="020B0604020202020204" pitchFamily="34" charset="0"/>
                <a:ea typeface="SimHei" panose="02010609060101010101" pitchFamily="49" charset="-122"/>
                <a:cs typeface="Arial" panose="020B0604020202020204" pitchFamily="34" charset="0"/>
              </a:rPr>
              <a:t>h</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e</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r</a:t>
            </a:r>
            <a:r>
              <a:rPr lang="en-US" sz="1800" spc="-15"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d</a:t>
            </a:r>
            <a:r>
              <a:rPr lang="en-US" sz="1800" spc="-30" dirty="0">
                <a:solidFill>
                  <a:srgbClr val="555859"/>
                </a:solidFill>
                <a:effectLst/>
                <a:latin typeface="Arial" panose="020B0604020202020204" pitchFamily="34" charset="0"/>
                <a:ea typeface="SimHei" panose="02010609060101010101" pitchFamily="49" charset="-122"/>
                <a:cs typeface="Arial" panose="020B0604020202020204" pitchFamily="34" charset="0"/>
              </a:rPr>
              <a:t>i</a:t>
            </a:r>
            <a:r>
              <a:rPr lang="en-US" sz="1800" spc="-35" dirty="0">
                <a:solidFill>
                  <a:srgbClr val="555859"/>
                </a:solidFill>
                <a:effectLst/>
                <a:latin typeface="Arial" panose="020B0604020202020204" pitchFamily="34" charset="0"/>
                <a:ea typeface="SimHei" panose="02010609060101010101" pitchFamily="49" charset="-122"/>
                <a:cs typeface="Arial" panose="020B0604020202020204" pitchFamily="34" charset="0"/>
              </a:rPr>
              <a:t>ss</a:t>
            </a:r>
            <a:r>
              <a:rPr lang="en-US" sz="1800" spc="-40" dirty="0">
                <a:solidFill>
                  <a:srgbClr val="555859"/>
                </a:solidFill>
                <a:effectLst/>
                <a:latin typeface="Arial" panose="020B0604020202020204" pitchFamily="34" charset="0"/>
                <a:ea typeface="SimHei" panose="02010609060101010101" pitchFamily="49" charset="-122"/>
                <a:cs typeface="Arial" panose="020B0604020202020204" pitchFamily="34" charset="0"/>
              </a:rPr>
              <a:t>e</a:t>
            </a:r>
            <a:r>
              <a:rPr lang="en-US" sz="1800" spc="45" dirty="0">
                <a:solidFill>
                  <a:srgbClr val="555859"/>
                </a:solidFill>
                <a:effectLst/>
                <a:latin typeface="Arial" panose="020B0604020202020204" pitchFamily="34" charset="0"/>
                <a:ea typeface="SimHei" panose="02010609060101010101" pitchFamily="49" charset="-122"/>
                <a:cs typeface="Arial" panose="020B0604020202020204" pitchFamily="34" charset="0"/>
              </a:rPr>
              <a:t>m</a:t>
            </a:r>
            <a:r>
              <a:rPr lang="en-US" sz="1800" spc="-30" dirty="0">
                <a:solidFill>
                  <a:srgbClr val="555859"/>
                </a:solidFill>
                <a:effectLst/>
                <a:latin typeface="Arial" panose="020B0604020202020204" pitchFamily="34" charset="0"/>
                <a:ea typeface="SimHei" panose="02010609060101010101" pitchFamily="49" charset="-122"/>
                <a:cs typeface="Arial" panose="020B0604020202020204" pitchFamily="34" charset="0"/>
              </a:rPr>
              <a:t>i</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na</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t</a:t>
            </a:r>
            <a:r>
              <a:rPr lang="en-US" sz="1800" spc="-30" dirty="0">
                <a:solidFill>
                  <a:srgbClr val="555859"/>
                </a:solidFill>
                <a:effectLst/>
                <a:latin typeface="Arial" panose="020B0604020202020204" pitchFamily="34" charset="0"/>
                <a:ea typeface="SimHei" panose="02010609060101010101" pitchFamily="49" charset="-122"/>
                <a:cs typeface="Arial" panose="020B0604020202020204" pitchFamily="34" charset="0"/>
              </a:rPr>
              <a:t>i</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o</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n</a:t>
            </a:r>
            <a:r>
              <a:rPr lang="en-US" sz="1800" spc="255"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w</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o</a:t>
            </a:r>
            <a:r>
              <a:rPr lang="en-US" sz="1800" spc="-10" dirty="0">
                <a:solidFill>
                  <a:srgbClr val="555859"/>
                </a:solidFill>
                <a:effectLst/>
                <a:latin typeface="Arial" panose="020B0604020202020204" pitchFamily="34" charset="0"/>
                <a:ea typeface="SimHei" panose="02010609060101010101" pitchFamily="49" charset="-122"/>
                <a:cs typeface="Arial" panose="020B0604020202020204" pitchFamily="34" charset="0"/>
              </a:rPr>
              <a:t>r</a:t>
            </a:r>
            <a:r>
              <a:rPr lang="en-US" sz="1800" spc="35" dirty="0">
                <a:solidFill>
                  <a:srgbClr val="555859"/>
                </a:solidFill>
                <a:effectLst/>
                <a:latin typeface="Arial" panose="020B0604020202020204" pitchFamily="34" charset="0"/>
                <a:ea typeface="SimHei" panose="02010609060101010101" pitchFamily="49" charset="-122"/>
                <a:cs typeface="Arial" panose="020B0604020202020204" pitchFamily="34" charset="0"/>
              </a:rPr>
              <a:t>k</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a:t>
            </a:r>
            <a:r>
              <a:rPr lang="en-US" sz="1800" spc="-35" dirty="0">
                <a:solidFill>
                  <a:srgbClr val="555859"/>
                </a:solidFill>
                <a:effectLst/>
                <a:latin typeface="Arial" panose="020B0604020202020204" pitchFamily="34" charset="0"/>
                <a:ea typeface="SimHei" panose="02010609060101010101" pitchFamily="49" charset="-122"/>
                <a:cs typeface="Arial" panose="020B0604020202020204" pitchFamily="34" charset="0"/>
              </a:rPr>
              <a:t> s</a:t>
            </a:r>
            <a:r>
              <a:rPr lang="en-US" sz="1800" spc="-20" dirty="0">
                <a:solidFill>
                  <a:srgbClr val="555859"/>
                </a:solidFill>
                <a:effectLst/>
                <a:latin typeface="Arial" panose="020B0604020202020204" pitchFamily="34" charset="0"/>
                <a:ea typeface="SimHei" panose="02010609060101010101" pitchFamily="49" charset="-122"/>
                <a:cs typeface="Arial" panose="020B0604020202020204" pitchFamily="34" charset="0"/>
              </a:rPr>
              <a:t>t</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r</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en</a:t>
            </a:r>
            <a:r>
              <a:rPr lang="en-US" sz="1800" spc="-40" dirty="0">
                <a:solidFill>
                  <a:srgbClr val="555859"/>
                </a:solidFill>
                <a:effectLst/>
                <a:latin typeface="Arial" panose="020B0604020202020204" pitchFamily="34" charset="0"/>
                <a:ea typeface="SimHei" panose="02010609060101010101" pitchFamily="49" charset="-122"/>
                <a:cs typeface="Arial" panose="020B0604020202020204" pitchFamily="34" charset="0"/>
              </a:rPr>
              <a:t>g</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t</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hen</a:t>
            </a:r>
            <a:r>
              <a:rPr lang="en-US" sz="1800" spc="-30" dirty="0">
                <a:solidFill>
                  <a:srgbClr val="555859"/>
                </a:solidFill>
                <a:effectLst/>
                <a:latin typeface="Arial" panose="020B0604020202020204" pitchFamily="34" charset="0"/>
                <a:ea typeface="SimHei" panose="02010609060101010101" pitchFamily="49" charset="-122"/>
                <a:cs typeface="Arial" panose="020B0604020202020204" pitchFamily="34" charset="0"/>
              </a:rPr>
              <a:t>i</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n</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g</a:t>
            </a:r>
            <a:r>
              <a:rPr lang="en-US" sz="1800" spc="185"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o</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r </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de</a:t>
            </a:r>
            <a:r>
              <a:rPr lang="en-US" sz="1800" spc="35" dirty="0">
                <a:solidFill>
                  <a:srgbClr val="555859"/>
                </a:solidFill>
                <a:effectLst/>
                <a:latin typeface="Arial" panose="020B0604020202020204" pitchFamily="34" charset="0"/>
                <a:ea typeface="SimHei" panose="02010609060101010101" pitchFamily="49" charset="-122"/>
                <a:cs typeface="Arial" panose="020B0604020202020204" pitchFamily="34" charset="0"/>
              </a:rPr>
              <a:t>v</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e</a:t>
            </a:r>
            <a:r>
              <a:rPr lang="en-US" sz="1800" spc="-30" dirty="0">
                <a:solidFill>
                  <a:srgbClr val="555859"/>
                </a:solidFill>
                <a:effectLst/>
                <a:latin typeface="Arial" panose="020B0604020202020204" pitchFamily="34" charset="0"/>
                <a:ea typeface="SimHei" panose="02010609060101010101" pitchFamily="49" charset="-122"/>
                <a:cs typeface="Arial" panose="020B0604020202020204" pitchFamily="34" charset="0"/>
              </a:rPr>
              <a:t>l</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op</a:t>
            </a:r>
            <a:r>
              <a:rPr lang="en-US" sz="1800" spc="40" dirty="0">
                <a:solidFill>
                  <a:srgbClr val="555859"/>
                </a:solidFill>
                <a:effectLst/>
                <a:latin typeface="Arial" panose="020B0604020202020204" pitchFamily="34" charset="0"/>
                <a:ea typeface="SimHei" panose="02010609060101010101" pitchFamily="49" charset="-122"/>
                <a:cs typeface="Arial" panose="020B0604020202020204" pitchFamily="34" charset="0"/>
              </a:rPr>
              <a:t>m</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en</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t</a:t>
            </a:r>
            <a:r>
              <a:rPr lang="en-US" sz="1800" spc="105"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o</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f proto</a:t>
            </a:r>
            <a:r>
              <a:rPr lang="en-US" sz="1800" spc="35" dirty="0">
                <a:solidFill>
                  <a:srgbClr val="555859"/>
                </a:solidFill>
                <a:effectLst/>
                <a:latin typeface="Arial" panose="020B0604020202020204" pitchFamily="34" charset="0"/>
                <a:ea typeface="SimHei" panose="02010609060101010101" pitchFamily="49" charset="-122"/>
                <a:cs typeface="Arial" panose="020B0604020202020204" pitchFamily="34" charset="0"/>
              </a:rPr>
              <a:t>c</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o</a:t>
            </a:r>
            <a:r>
              <a:rPr lang="en-US" sz="1800" spc="-30" dirty="0">
                <a:solidFill>
                  <a:srgbClr val="555859"/>
                </a:solidFill>
                <a:effectLst/>
                <a:latin typeface="Arial" panose="020B0604020202020204" pitchFamily="34" charset="0"/>
                <a:ea typeface="SimHei" panose="02010609060101010101" pitchFamily="49" charset="-122"/>
                <a:cs typeface="Arial" panose="020B0604020202020204" pitchFamily="34" charset="0"/>
              </a:rPr>
              <a:t>l</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s</a:t>
            </a:r>
            <a:r>
              <a:rPr lang="en-US" sz="1800" spc="55"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a</a:t>
            </a:r>
            <a:r>
              <a:rPr lang="en-US" sz="1800" spc="-40" dirty="0">
                <a:solidFill>
                  <a:srgbClr val="555859"/>
                </a:solidFill>
                <a:effectLst/>
                <a:latin typeface="Arial" panose="020B0604020202020204" pitchFamily="34" charset="0"/>
                <a:ea typeface="SimHei" panose="02010609060101010101" pitchFamily="49" charset="-122"/>
                <a:cs typeface="Arial" panose="020B0604020202020204" pitchFamily="34" charset="0"/>
              </a:rPr>
              <a:t>n</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d</a:t>
            </a:r>
            <a:r>
              <a:rPr lang="en-US" sz="1800" spc="90"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p</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r</a:t>
            </a:r>
            <a:r>
              <a:rPr lang="en-US" sz="1800" spc="-15" dirty="0">
                <a:solidFill>
                  <a:srgbClr val="555859"/>
                </a:solidFill>
                <a:effectLst/>
                <a:latin typeface="Arial" panose="020B0604020202020204" pitchFamily="34" charset="0"/>
                <a:ea typeface="SimHei" panose="02010609060101010101" pitchFamily="49" charset="-122"/>
                <a:cs typeface="Arial" panose="020B0604020202020204" pitchFamily="34" charset="0"/>
              </a:rPr>
              <a:t>o</a:t>
            </a:r>
            <a:r>
              <a:rPr lang="en-US" sz="1800" spc="50" dirty="0">
                <a:solidFill>
                  <a:srgbClr val="555859"/>
                </a:solidFill>
                <a:effectLst/>
                <a:latin typeface="Arial" panose="020B0604020202020204" pitchFamily="34" charset="0"/>
                <a:ea typeface="SimHei" panose="02010609060101010101" pitchFamily="49" charset="-122"/>
                <a:cs typeface="Arial" panose="020B0604020202020204" pitchFamily="34" charset="0"/>
              </a:rPr>
              <a:t>c</a:t>
            </a:r>
            <a:r>
              <a:rPr lang="en-US" sz="1800" spc="-15" dirty="0">
                <a:solidFill>
                  <a:srgbClr val="555859"/>
                </a:solidFill>
                <a:effectLst/>
                <a:latin typeface="Arial" panose="020B0604020202020204" pitchFamily="34" charset="0"/>
                <a:ea typeface="SimHei" panose="02010609060101010101" pitchFamily="49" charset="-122"/>
                <a:cs typeface="Arial" panose="020B0604020202020204" pitchFamily="34" charset="0"/>
              </a:rPr>
              <a:t>e</a:t>
            </a:r>
            <a:r>
              <a:rPr lang="en-US" sz="1800" spc="-35" dirty="0">
                <a:solidFill>
                  <a:srgbClr val="555859"/>
                </a:solidFill>
                <a:effectLst/>
                <a:latin typeface="Arial" panose="020B0604020202020204" pitchFamily="34" charset="0"/>
                <a:ea typeface="SimHei" panose="02010609060101010101" pitchFamily="49" charset="-122"/>
                <a:cs typeface="Arial" panose="020B0604020202020204" pitchFamily="34" charset="0"/>
              </a:rPr>
              <a:t>s</a:t>
            </a:r>
            <a:r>
              <a:rPr lang="en-US" sz="1800" spc="-20" dirty="0">
                <a:solidFill>
                  <a:srgbClr val="555859"/>
                </a:solidFill>
                <a:effectLst/>
                <a:latin typeface="Arial" panose="020B0604020202020204" pitchFamily="34" charset="0"/>
                <a:ea typeface="SimHei" panose="02010609060101010101" pitchFamily="49" charset="-122"/>
                <a:cs typeface="Arial" panose="020B0604020202020204" pitchFamily="34" charset="0"/>
              </a:rPr>
              <a:t>s</a:t>
            </a:r>
            <a:r>
              <a:rPr lang="en-US" sz="1800" spc="-15" dirty="0">
                <a:solidFill>
                  <a:srgbClr val="555859"/>
                </a:solidFill>
                <a:effectLst/>
                <a:latin typeface="Arial" panose="020B0604020202020204" pitchFamily="34" charset="0"/>
                <a:ea typeface="SimHei" panose="02010609060101010101" pitchFamily="49" charset="-122"/>
                <a:cs typeface="Arial" panose="020B0604020202020204" pitchFamily="34" charset="0"/>
              </a:rPr>
              <a:t>e</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s, ongoing planning around embedding the role.</a:t>
            </a:r>
            <a:endParaRPr lang="en-GB" sz="1800" dirty="0">
              <a:effectLst/>
              <a:latin typeface="Arial" panose="020B0604020202020204" pitchFamily="34" charset="0"/>
              <a:ea typeface="SimHei" panose="02010609060101010101" pitchFamily="49" charset="-122"/>
              <a:cs typeface="Arial" panose="020B0604020202020204" pitchFamily="34" charset="0"/>
            </a:endParaRPr>
          </a:p>
          <a:p>
            <a:pPr marL="342900" lvl="0" indent="-342900">
              <a:lnSpc>
                <a:spcPct val="115000"/>
              </a:lnSpc>
              <a:spcBef>
                <a:spcPts val="600"/>
              </a:spcBef>
              <a:spcAft>
                <a:spcPts val="600"/>
              </a:spcAft>
              <a:buFont typeface="Symbol" panose="05050102010706020507" pitchFamily="18" charset="2"/>
              <a:buChar char=""/>
            </a:pPr>
            <a:r>
              <a:rPr lang="en-US" sz="1800" spc="30" dirty="0">
                <a:solidFill>
                  <a:srgbClr val="555859"/>
                </a:solidFill>
                <a:effectLst/>
                <a:latin typeface="Arial" panose="020B0604020202020204" pitchFamily="34" charset="0"/>
                <a:ea typeface="SimHei" panose="02010609060101010101" pitchFamily="49" charset="-122"/>
                <a:cs typeface="Arial" panose="020B0604020202020204" pitchFamily="34" charset="0"/>
              </a:rPr>
              <a:t>O</a:t>
            </a:r>
            <a:r>
              <a:rPr lang="en-US" sz="1800" spc="65" dirty="0">
                <a:solidFill>
                  <a:srgbClr val="555859"/>
                </a:solidFill>
                <a:effectLst/>
                <a:latin typeface="Arial" panose="020B0604020202020204" pitchFamily="34" charset="0"/>
                <a:ea typeface="SimHei" panose="02010609060101010101" pitchFamily="49" charset="-122"/>
                <a:cs typeface="Arial" panose="020B0604020202020204" pitchFamily="34" charset="0"/>
              </a:rPr>
              <a:t>ff</a:t>
            </a:r>
            <a:r>
              <a:rPr lang="en-US" sz="1800" spc="-40" dirty="0">
                <a:solidFill>
                  <a:srgbClr val="555859"/>
                </a:solidFill>
                <a:effectLst/>
                <a:latin typeface="Arial" panose="020B0604020202020204" pitchFamily="34" charset="0"/>
                <a:ea typeface="SimHei" panose="02010609060101010101" pitchFamily="49" charset="-122"/>
                <a:cs typeface="Arial" panose="020B0604020202020204" pitchFamily="34" charset="0"/>
              </a:rPr>
              <a:t>e</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r</a:t>
            </a:r>
            <a:r>
              <a:rPr lang="en-US" sz="1800" spc="-30" dirty="0">
                <a:solidFill>
                  <a:srgbClr val="555859"/>
                </a:solidFill>
                <a:effectLst/>
                <a:latin typeface="Arial" panose="020B0604020202020204" pitchFamily="34" charset="0"/>
                <a:ea typeface="SimHei" panose="02010609060101010101" pitchFamily="49" charset="-122"/>
                <a:cs typeface="Arial" panose="020B0604020202020204" pitchFamily="34" charset="0"/>
              </a:rPr>
              <a:t>i</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n</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g</a:t>
            </a:r>
            <a:r>
              <a:rPr lang="en-US" sz="1800" spc="-20"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opp</a:t>
            </a:r>
            <a:r>
              <a:rPr lang="en-US" sz="1800" spc="-40" dirty="0">
                <a:solidFill>
                  <a:srgbClr val="555859"/>
                </a:solidFill>
                <a:effectLst/>
                <a:latin typeface="Arial" panose="020B0604020202020204" pitchFamily="34" charset="0"/>
                <a:ea typeface="SimHei" panose="02010609060101010101" pitchFamily="49" charset="-122"/>
                <a:cs typeface="Arial" panose="020B0604020202020204" pitchFamily="34" charset="0"/>
              </a:rPr>
              <a:t>o</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r</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t</a:t>
            </a:r>
            <a:r>
              <a:rPr lang="en-US" sz="1800" spc="-40" dirty="0">
                <a:solidFill>
                  <a:srgbClr val="555859"/>
                </a:solidFill>
                <a:effectLst/>
                <a:latin typeface="Arial" panose="020B0604020202020204" pitchFamily="34" charset="0"/>
                <a:ea typeface="SimHei" panose="02010609060101010101" pitchFamily="49" charset="-122"/>
                <a:cs typeface="Arial" panose="020B0604020202020204" pitchFamily="34" charset="0"/>
              </a:rPr>
              <a:t>u</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n</a:t>
            </a:r>
            <a:r>
              <a:rPr lang="en-US" sz="1800" spc="-30" dirty="0">
                <a:solidFill>
                  <a:srgbClr val="555859"/>
                </a:solidFill>
                <a:effectLst/>
                <a:latin typeface="Arial" panose="020B0604020202020204" pitchFamily="34" charset="0"/>
                <a:ea typeface="SimHei" panose="02010609060101010101" pitchFamily="49" charset="-122"/>
                <a:cs typeface="Arial" panose="020B0604020202020204" pitchFamily="34" charset="0"/>
              </a:rPr>
              <a:t>i</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t</a:t>
            </a:r>
            <a:r>
              <a:rPr lang="en-US" sz="1800" spc="-30" dirty="0">
                <a:solidFill>
                  <a:srgbClr val="555859"/>
                </a:solidFill>
                <a:effectLst/>
                <a:latin typeface="Arial" panose="020B0604020202020204" pitchFamily="34" charset="0"/>
                <a:ea typeface="SimHei" panose="02010609060101010101" pitchFamily="49" charset="-122"/>
                <a:cs typeface="Arial" panose="020B0604020202020204" pitchFamily="34" charset="0"/>
              </a:rPr>
              <a:t>i</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e</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s</a:t>
            </a:r>
            <a:r>
              <a:rPr lang="en-US" sz="1800" spc="140"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w</a:t>
            </a:r>
            <a:r>
              <a:rPr lang="en-US" sz="1800" spc="-30" dirty="0">
                <a:solidFill>
                  <a:srgbClr val="555859"/>
                </a:solidFill>
                <a:effectLst/>
                <a:latin typeface="Arial" panose="020B0604020202020204" pitchFamily="34" charset="0"/>
                <a:ea typeface="SimHei" panose="02010609060101010101" pitchFamily="49" charset="-122"/>
                <a:cs typeface="Arial" panose="020B0604020202020204" pitchFamily="34" charset="0"/>
              </a:rPr>
              <a:t>i</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t</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h</a:t>
            </a:r>
            <a:r>
              <a:rPr lang="en-US" sz="1800" spc="-30" dirty="0">
                <a:solidFill>
                  <a:srgbClr val="555859"/>
                </a:solidFill>
                <a:effectLst/>
                <a:latin typeface="Arial" panose="020B0604020202020204" pitchFamily="34" charset="0"/>
                <a:ea typeface="SimHei" panose="02010609060101010101" pitchFamily="49" charset="-122"/>
                <a:cs typeface="Arial" panose="020B0604020202020204" pitchFamily="34" charset="0"/>
              </a:rPr>
              <a:t>i</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n</a:t>
            </a:r>
            <a:r>
              <a:rPr lang="en-US" sz="1800" spc="30"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e</a:t>
            </a:r>
            <a:r>
              <a:rPr lang="en-US" sz="1800" spc="35" dirty="0">
                <a:solidFill>
                  <a:srgbClr val="555859"/>
                </a:solidFill>
                <a:effectLst/>
                <a:latin typeface="Arial" panose="020B0604020202020204" pitchFamily="34" charset="0"/>
                <a:ea typeface="SimHei" panose="02010609060101010101" pitchFamily="49" charset="-122"/>
                <a:cs typeface="Arial" panose="020B0604020202020204" pitchFamily="34" charset="0"/>
              </a:rPr>
              <a:t>x</a:t>
            </a:r>
            <a:r>
              <a:rPr lang="en-US" sz="1800" spc="-30" dirty="0">
                <a:solidFill>
                  <a:srgbClr val="555859"/>
                </a:solidFill>
                <a:effectLst/>
                <a:latin typeface="Arial" panose="020B0604020202020204" pitchFamily="34" charset="0"/>
                <a:ea typeface="SimHei" panose="02010609060101010101" pitchFamily="49" charset="-122"/>
                <a:cs typeface="Arial" panose="020B0604020202020204" pitchFamily="34" charset="0"/>
              </a:rPr>
              <a:t>i</a:t>
            </a:r>
            <a:r>
              <a:rPr lang="en-US" sz="1800" spc="-35" dirty="0">
                <a:solidFill>
                  <a:srgbClr val="555859"/>
                </a:solidFill>
                <a:effectLst/>
                <a:latin typeface="Arial" panose="020B0604020202020204" pitchFamily="34" charset="0"/>
                <a:ea typeface="SimHei" panose="02010609060101010101" pitchFamily="49" charset="-122"/>
                <a:cs typeface="Arial" panose="020B0604020202020204" pitchFamily="34" charset="0"/>
              </a:rPr>
              <a:t>s</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t</a:t>
            </a:r>
            <a:r>
              <a:rPr lang="en-US" sz="1800" spc="-30" dirty="0">
                <a:solidFill>
                  <a:srgbClr val="555859"/>
                </a:solidFill>
                <a:effectLst/>
                <a:latin typeface="Arial" panose="020B0604020202020204" pitchFamily="34" charset="0"/>
                <a:ea typeface="SimHei" panose="02010609060101010101" pitchFamily="49" charset="-122"/>
                <a:cs typeface="Arial" panose="020B0604020202020204" pitchFamily="34" charset="0"/>
              </a:rPr>
              <a:t>i</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n</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g</a:t>
            </a:r>
            <a:r>
              <a:rPr lang="en-US" sz="1800" spc="110"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40" dirty="0">
                <a:solidFill>
                  <a:srgbClr val="555859"/>
                </a:solidFill>
                <a:effectLst/>
                <a:latin typeface="Arial" panose="020B0604020202020204" pitchFamily="34" charset="0"/>
                <a:ea typeface="SimHei" panose="02010609060101010101" pitchFamily="49" charset="-122"/>
                <a:cs typeface="Arial" panose="020B0604020202020204" pitchFamily="34" charset="0"/>
              </a:rPr>
              <a:t>m</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e</a:t>
            </a:r>
            <a:r>
              <a:rPr lang="en-US" sz="1800" spc="-40" dirty="0">
                <a:solidFill>
                  <a:srgbClr val="555859"/>
                </a:solidFill>
                <a:effectLst/>
                <a:latin typeface="Arial" panose="020B0604020202020204" pitchFamily="34" charset="0"/>
                <a:ea typeface="SimHei" panose="02010609060101010101" pitchFamily="49" charset="-122"/>
                <a:cs typeface="Arial" panose="020B0604020202020204" pitchFamily="34" charset="0"/>
              </a:rPr>
              <a:t>e</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t</a:t>
            </a:r>
            <a:r>
              <a:rPr lang="en-US" sz="1800" spc="-30" dirty="0">
                <a:solidFill>
                  <a:srgbClr val="555859"/>
                </a:solidFill>
                <a:effectLst/>
                <a:latin typeface="Arial" panose="020B0604020202020204" pitchFamily="34" charset="0"/>
                <a:ea typeface="SimHei" panose="02010609060101010101" pitchFamily="49" charset="-122"/>
                <a:cs typeface="Arial" panose="020B0604020202020204" pitchFamily="34" charset="0"/>
              </a:rPr>
              <a:t>i</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ng</a:t>
            </a:r>
            <a:r>
              <a:rPr lang="en-US" sz="1800" spc="-35" dirty="0">
                <a:solidFill>
                  <a:srgbClr val="555859"/>
                </a:solidFill>
                <a:effectLst/>
                <a:latin typeface="Arial" panose="020B0604020202020204" pitchFamily="34" charset="0"/>
                <a:ea typeface="SimHei" panose="02010609060101010101" pitchFamily="49" charset="-122"/>
                <a:cs typeface="Arial" panose="020B0604020202020204" pitchFamily="34" charset="0"/>
              </a:rPr>
              <a:t>s</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a:t>
            </a:r>
            <a:r>
              <a:rPr lang="en-US" sz="1800" spc="145"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35" dirty="0">
                <a:solidFill>
                  <a:srgbClr val="555859"/>
                </a:solidFill>
                <a:effectLst/>
                <a:latin typeface="Arial" panose="020B0604020202020204" pitchFamily="34" charset="0"/>
                <a:ea typeface="SimHei" panose="02010609060101010101" pitchFamily="49" charset="-122"/>
                <a:cs typeface="Arial" panose="020B0604020202020204" pitchFamily="34" charset="0"/>
              </a:rPr>
              <a:t>s</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u</a:t>
            </a:r>
            <a:r>
              <a:rPr lang="en-US" sz="1800" spc="35" dirty="0">
                <a:solidFill>
                  <a:srgbClr val="555859"/>
                </a:solidFill>
                <a:effectLst/>
                <a:latin typeface="Arial" panose="020B0604020202020204" pitchFamily="34" charset="0"/>
                <a:ea typeface="SimHei" panose="02010609060101010101" pitchFamily="49" charset="-122"/>
                <a:cs typeface="Arial" panose="020B0604020202020204" pitchFamily="34" charset="0"/>
              </a:rPr>
              <a:t>c</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h</a:t>
            </a:r>
            <a:r>
              <a:rPr lang="en-US" sz="1800" spc="15"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a</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s</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 S</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en</a:t>
            </a:r>
            <a:r>
              <a:rPr lang="en-US" sz="1800" spc="-30" dirty="0">
                <a:solidFill>
                  <a:srgbClr val="555859"/>
                </a:solidFill>
                <a:effectLst/>
                <a:latin typeface="Arial" panose="020B0604020202020204" pitchFamily="34" charset="0"/>
                <a:ea typeface="SimHei" panose="02010609060101010101" pitchFamily="49" charset="-122"/>
                <a:cs typeface="Arial" panose="020B0604020202020204" pitchFamily="34" charset="0"/>
              </a:rPr>
              <a:t>i</a:t>
            </a:r>
            <a:r>
              <a:rPr lang="en-US" sz="1800" spc="-40" dirty="0">
                <a:solidFill>
                  <a:srgbClr val="555859"/>
                </a:solidFill>
                <a:effectLst/>
                <a:latin typeface="Arial" panose="020B0604020202020204" pitchFamily="34" charset="0"/>
                <a:ea typeface="SimHei" panose="02010609060101010101" pitchFamily="49" charset="-122"/>
                <a:cs typeface="Arial" panose="020B0604020202020204" pitchFamily="34" charset="0"/>
              </a:rPr>
              <a:t>o</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r</a:t>
            </a:r>
            <a:r>
              <a:rPr lang="en-US" sz="1800" spc="60"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45" dirty="0">
                <a:solidFill>
                  <a:srgbClr val="555859"/>
                </a:solidFill>
                <a:effectLst/>
                <a:latin typeface="Arial" panose="020B0604020202020204" pitchFamily="34" charset="0"/>
                <a:ea typeface="SimHei" panose="02010609060101010101" pitchFamily="49" charset="-122"/>
                <a:cs typeface="Arial" panose="020B0604020202020204" pitchFamily="34" charset="0"/>
              </a:rPr>
              <a:t>M</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anag</a:t>
            </a:r>
            <a:r>
              <a:rPr lang="en-US" sz="1800" spc="-40" dirty="0">
                <a:solidFill>
                  <a:srgbClr val="555859"/>
                </a:solidFill>
                <a:effectLst/>
                <a:latin typeface="Arial" panose="020B0604020202020204" pitchFamily="34" charset="0"/>
                <a:ea typeface="SimHei" panose="02010609060101010101" pitchFamily="49" charset="-122"/>
                <a:cs typeface="Arial" panose="020B0604020202020204" pitchFamily="34" charset="0"/>
              </a:rPr>
              <a:t>e</a:t>
            </a:r>
            <a:r>
              <a:rPr lang="en-US" sz="1800" spc="40" dirty="0">
                <a:solidFill>
                  <a:srgbClr val="555859"/>
                </a:solidFill>
                <a:effectLst/>
                <a:latin typeface="Arial" panose="020B0604020202020204" pitchFamily="34" charset="0"/>
                <a:ea typeface="SimHei" panose="02010609060101010101" pitchFamily="49" charset="-122"/>
                <a:cs typeface="Arial" panose="020B0604020202020204" pitchFamily="34" charset="0"/>
              </a:rPr>
              <a:t>m</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en</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t</a:t>
            </a:r>
            <a:r>
              <a:rPr lang="en-US" sz="1800" spc="120"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15" dirty="0">
                <a:solidFill>
                  <a:srgbClr val="555859"/>
                </a:solidFill>
                <a:effectLst/>
                <a:latin typeface="Arial" panose="020B0604020202020204" pitchFamily="34" charset="0"/>
                <a:ea typeface="SimHei" panose="02010609060101010101" pitchFamily="49" charset="-122"/>
                <a:cs typeface="Arial" panose="020B0604020202020204" pitchFamily="34" charset="0"/>
              </a:rPr>
              <a:t>T</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e</a:t>
            </a:r>
            <a:r>
              <a:rPr lang="en-US" sz="1800" spc="-40" dirty="0">
                <a:solidFill>
                  <a:srgbClr val="555859"/>
                </a:solidFill>
                <a:effectLst/>
                <a:latin typeface="Arial" panose="020B0604020202020204" pitchFamily="34" charset="0"/>
                <a:ea typeface="SimHei" panose="02010609060101010101" pitchFamily="49" charset="-122"/>
                <a:cs typeface="Arial" panose="020B0604020202020204" pitchFamily="34" charset="0"/>
              </a:rPr>
              <a:t>a</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m</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40" dirty="0">
                <a:solidFill>
                  <a:srgbClr val="555859"/>
                </a:solidFill>
                <a:effectLst/>
                <a:latin typeface="Arial" panose="020B0604020202020204" pitchFamily="34" charset="0"/>
                <a:ea typeface="SimHei" panose="02010609060101010101" pitchFamily="49" charset="-122"/>
                <a:cs typeface="Arial" panose="020B0604020202020204" pitchFamily="34" charset="0"/>
              </a:rPr>
              <a:t>m</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e</a:t>
            </a:r>
            <a:r>
              <a:rPr lang="en-US" sz="1800" spc="-35" dirty="0">
                <a:solidFill>
                  <a:srgbClr val="555859"/>
                </a:solidFill>
                <a:effectLst/>
                <a:latin typeface="Arial" panose="020B0604020202020204" pitchFamily="34" charset="0"/>
                <a:ea typeface="SimHei" panose="02010609060101010101" pitchFamily="49" charset="-122"/>
                <a:cs typeface="Arial" panose="020B0604020202020204" pitchFamily="34" charset="0"/>
              </a:rPr>
              <a:t>e</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t</a:t>
            </a:r>
            <a:r>
              <a:rPr lang="en-US" sz="1800" spc="-30" dirty="0">
                <a:solidFill>
                  <a:srgbClr val="555859"/>
                </a:solidFill>
                <a:effectLst/>
                <a:latin typeface="Arial" panose="020B0604020202020204" pitchFamily="34" charset="0"/>
                <a:ea typeface="SimHei" panose="02010609060101010101" pitchFamily="49" charset="-122"/>
                <a:cs typeface="Arial" panose="020B0604020202020204" pitchFamily="34" charset="0"/>
              </a:rPr>
              <a:t>i</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ng</a:t>
            </a:r>
            <a:r>
              <a:rPr lang="en-US" sz="1800" spc="-50" dirty="0">
                <a:solidFill>
                  <a:srgbClr val="555859"/>
                </a:solidFill>
                <a:effectLst/>
                <a:latin typeface="Arial" panose="020B0604020202020204" pitchFamily="34" charset="0"/>
                <a:ea typeface="SimHei" panose="02010609060101010101" pitchFamily="49" charset="-122"/>
                <a:cs typeface="Arial" panose="020B0604020202020204" pitchFamily="34" charset="0"/>
              </a:rPr>
              <a:t>s</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a:t>
            </a:r>
            <a:r>
              <a:rPr lang="en-US" sz="1800" spc="165"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P</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r</a:t>
            </a:r>
            <a:r>
              <a:rPr lang="en-US" sz="1800" spc="-15" dirty="0">
                <a:solidFill>
                  <a:srgbClr val="555859"/>
                </a:solidFill>
                <a:effectLst/>
                <a:latin typeface="Arial" panose="020B0604020202020204" pitchFamily="34" charset="0"/>
                <a:ea typeface="SimHei" panose="02010609060101010101" pitchFamily="49" charset="-122"/>
                <a:cs typeface="Arial" panose="020B0604020202020204" pitchFamily="34" charset="0"/>
              </a:rPr>
              <a:t>a</a:t>
            </a:r>
            <a:r>
              <a:rPr lang="en-US" sz="1800" spc="35" dirty="0">
                <a:solidFill>
                  <a:srgbClr val="555859"/>
                </a:solidFill>
                <a:effectLst/>
                <a:latin typeface="Arial" panose="020B0604020202020204" pitchFamily="34" charset="0"/>
                <a:ea typeface="SimHei" panose="02010609060101010101" pitchFamily="49" charset="-122"/>
                <a:cs typeface="Arial" panose="020B0604020202020204" pitchFamily="34" charset="0"/>
              </a:rPr>
              <a:t>c</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t</a:t>
            </a:r>
            <a:r>
              <a:rPr lang="en-US" sz="1800" spc="-15" dirty="0">
                <a:solidFill>
                  <a:srgbClr val="555859"/>
                </a:solidFill>
                <a:effectLst/>
                <a:latin typeface="Arial" panose="020B0604020202020204" pitchFamily="34" charset="0"/>
                <a:ea typeface="SimHei" panose="02010609060101010101" pitchFamily="49" charset="-122"/>
                <a:cs typeface="Arial" panose="020B0604020202020204" pitchFamily="34" charset="0"/>
              </a:rPr>
              <a:t>i</a:t>
            </a:r>
            <a:r>
              <a:rPr lang="en-US" sz="1800" spc="50" dirty="0">
                <a:solidFill>
                  <a:srgbClr val="555859"/>
                </a:solidFill>
                <a:effectLst/>
                <a:latin typeface="Arial" panose="020B0604020202020204" pitchFamily="34" charset="0"/>
                <a:ea typeface="SimHei" panose="02010609060101010101" pitchFamily="49" charset="-122"/>
                <a:cs typeface="Arial" panose="020B0604020202020204" pitchFamily="34" charset="0"/>
              </a:rPr>
              <a:t>ce</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15" dirty="0">
                <a:solidFill>
                  <a:srgbClr val="555859"/>
                </a:solidFill>
                <a:effectLst/>
                <a:latin typeface="Arial" panose="020B0604020202020204" pitchFamily="34" charset="0"/>
                <a:ea typeface="SimHei" panose="02010609060101010101" pitchFamily="49" charset="-122"/>
                <a:cs typeface="Arial" panose="020B0604020202020204" pitchFamily="34" charset="0"/>
              </a:rPr>
              <a:t>F</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o</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r</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u</a:t>
            </a:r>
            <a:r>
              <a:rPr lang="en-US" sz="1800" spc="40" dirty="0">
                <a:solidFill>
                  <a:srgbClr val="555859"/>
                </a:solidFill>
                <a:effectLst/>
                <a:latin typeface="Arial" panose="020B0604020202020204" pitchFamily="34" charset="0"/>
                <a:ea typeface="SimHei" panose="02010609060101010101" pitchFamily="49" charset="-122"/>
                <a:cs typeface="Arial" panose="020B0604020202020204" pitchFamily="34" charset="0"/>
              </a:rPr>
              <a:t>m</a:t>
            </a:r>
            <a:r>
              <a:rPr lang="en-US" sz="1800" spc="-50" dirty="0">
                <a:solidFill>
                  <a:srgbClr val="555859"/>
                </a:solidFill>
                <a:effectLst/>
                <a:latin typeface="Arial" panose="020B0604020202020204" pitchFamily="34" charset="0"/>
                <a:ea typeface="SimHei" panose="02010609060101010101" pitchFamily="49" charset="-122"/>
                <a:cs typeface="Arial" panose="020B0604020202020204" pitchFamily="34" charset="0"/>
              </a:rPr>
              <a:t>s</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a:t>
            </a:r>
            <a:r>
              <a:rPr lang="en-US" sz="1800" spc="70"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C</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o</a:t>
            </a:r>
            <a:r>
              <a:rPr lang="en-US" sz="1800" spc="30" dirty="0">
                <a:solidFill>
                  <a:srgbClr val="555859"/>
                </a:solidFill>
                <a:effectLst/>
                <a:latin typeface="Arial" panose="020B0604020202020204" pitchFamily="34" charset="0"/>
                <a:ea typeface="SimHei" panose="02010609060101010101" pitchFamily="49" charset="-122"/>
                <a:cs typeface="Arial" panose="020B0604020202020204" pitchFamily="34" charset="0"/>
              </a:rPr>
              <a:t>m</a:t>
            </a:r>
            <a:r>
              <a:rPr lang="en-US" sz="1800" spc="40" dirty="0">
                <a:solidFill>
                  <a:srgbClr val="555859"/>
                </a:solidFill>
                <a:effectLst/>
                <a:latin typeface="Arial" panose="020B0604020202020204" pitchFamily="34" charset="0"/>
                <a:ea typeface="SimHei" panose="02010609060101010101" pitchFamily="49" charset="-122"/>
                <a:cs typeface="Arial" panose="020B0604020202020204" pitchFamily="34" charset="0"/>
              </a:rPr>
              <a:t>m</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un</a:t>
            </a:r>
            <a:r>
              <a:rPr lang="en-US" sz="1800" spc="-30" dirty="0">
                <a:solidFill>
                  <a:srgbClr val="555859"/>
                </a:solidFill>
                <a:effectLst/>
                <a:latin typeface="Arial" panose="020B0604020202020204" pitchFamily="34" charset="0"/>
                <a:ea typeface="SimHei" panose="02010609060101010101" pitchFamily="49" charset="-122"/>
                <a:cs typeface="Arial" panose="020B0604020202020204" pitchFamily="34" charset="0"/>
              </a:rPr>
              <a:t>i</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t</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y</a:t>
            </a:r>
            <a:r>
              <a:rPr lang="en-US" sz="1800" spc="55"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o</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f</a:t>
            </a:r>
            <a:r>
              <a:rPr lang="en-US" sz="1800" spc="10"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15" dirty="0">
                <a:solidFill>
                  <a:srgbClr val="555859"/>
                </a:solidFill>
                <a:effectLst/>
                <a:latin typeface="Arial" panose="020B0604020202020204" pitchFamily="34" charset="0"/>
                <a:ea typeface="SimHei" panose="02010609060101010101" pitchFamily="49" charset="-122"/>
                <a:cs typeface="Arial" panose="020B0604020202020204" pitchFamily="34" charset="0"/>
              </a:rPr>
              <a:t>P</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r</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a</a:t>
            </a:r>
            <a:r>
              <a:rPr lang="en-US" sz="1800" spc="35" dirty="0">
                <a:solidFill>
                  <a:srgbClr val="555859"/>
                </a:solidFill>
                <a:effectLst/>
                <a:latin typeface="Arial" panose="020B0604020202020204" pitchFamily="34" charset="0"/>
                <a:ea typeface="SimHei" panose="02010609060101010101" pitchFamily="49" charset="-122"/>
                <a:cs typeface="Arial" panose="020B0604020202020204" pitchFamily="34" charset="0"/>
              </a:rPr>
              <a:t>c</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t</a:t>
            </a:r>
            <a:r>
              <a:rPr lang="en-US" sz="1800" spc="-30" dirty="0">
                <a:solidFill>
                  <a:srgbClr val="555859"/>
                </a:solidFill>
                <a:effectLst/>
                <a:latin typeface="Arial" panose="020B0604020202020204" pitchFamily="34" charset="0"/>
                <a:ea typeface="SimHei" panose="02010609060101010101" pitchFamily="49" charset="-122"/>
                <a:cs typeface="Arial" panose="020B0604020202020204" pitchFamily="34" charset="0"/>
              </a:rPr>
              <a:t>i</a:t>
            </a:r>
            <a:r>
              <a:rPr lang="en-US" sz="1800" spc="35" dirty="0">
                <a:solidFill>
                  <a:srgbClr val="555859"/>
                </a:solidFill>
                <a:effectLst/>
                <a:latin typeface="Arial" panose="020B0604020202020204" pitchFamily="34" charset="0"/>
                <a:ea typeface="SimHei" panose="02010609060101010101" pitchFamily="49" charset="-122"/>
                <a:cs typeface="Arial" panose="020B0604020202020204" pitchFamily="34" charset="0"/>
              </a:rPr>
              <a:t>c</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e</a:t>
            </a:r>
            <a:r>
              <a:rPr lang="en-US" sz="1800" spc="-20"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e</a:t>
            </a:r>
            <a:r>
              <a:rPr lang="en-US" sz="1800" spc="35" dirty="0">
                <a:solidFill>
                  <a:srgbClr val="555859"/>
                </a:solidFill>
                <a:effectLst/>
                <a:latin typeface="Arial" panose="020B0604020202020204" pitchFamily="34" charset="0"/>
                <a:ea typeface="SimHei" panose="02010609060101010101" pitchFamily="49" charset="-122"/>
                <a:cs typeface="Arial" panose="020B0604020202020204" pitchFamily="34" charset="0"/>
              </a:rPr>
              <a:t>v</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e</a:t>
            </a:r>
            <a:r>
              <a:rPr lang="en-US" sz="1800" spc="-40" dirty="0">
                <a:solidFill>
                  <a:srgbClr val="555859"/>
                </a:solidFill>
                <a:effectLst/>
                <a:latin typeface="Arial" panose="020B0604020202020204" pitchFamily="34" charset="0"/>
                <a:ea typeface="SimHei" panose="02010609060101010101" pitchFamily="49" charset="-122"/>
                <a:cs typeface="Arial" panose="020B0604020202020204" pitchFamily="34" charset="0"/>
              </a:rPr>
              <a:t>n</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t</a:t>
            </a:r>
            <a:r>
              <a:rPr lang="en-US" sz="1800" spc="-50" dirty="0">
                <a:solidFill>
                  <a:srgbClr val="555859"/>
                </a:solidFill>
                <a:effectLst/>
                <a:latin typeface="Arial" panose="020B0604020202020204" pitchFamily="34" charset="0"/>
                <a:ea typeface="SimHei" panose="02010609060101010101" pitchFamily="49" charset="-122"/>
                <a:cs typeface="Arial" panose="020B0604020202020204" pitchFamily="34" charset="0"/>
              </a:rPr>
              <a:t>s</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65" dirty="0">
                <a:solidFill>
                  <a:srgbClr val="555859"/>
                </a:solidFill>
                <a:effectLst/>
                <a:latin typeface="Arial" panose="020B0604020202020204" pitchFamily="34" charset="0"/>
                <a:ea typeface="SimHei" panose="02010609060101010101" pitchFamily="49" charset="-122"/>
                <a:cs typeface="Arial" panose="020B0604020202020204" pitchFamily="34" charset="0"/>
              </a:rPr>
              <a:t>f</a:t>
            </a:r>
            <a:r>
              <a:rPr lang="en-US" sz="1800" spc="-35" dirty="0">
                <a:solidFill>
                  <a:srgbClr val="555859"/>
                </a:solidFill>
                <a:effectLst/>
                <a:latin typeface="Arial" panose="020B0604020202020204" pitchFamily="34" charset="0"/>
                <a:ea typeface="SimHei" panose="02010609060101010101" pitchFamily="49" charset="-122"/>
                <a:cs typeface="Arial" panose="020B0604020202020204" pitchFamily="34" charset="0"/>
              </a:rPr>
              <a:t>o</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r</a:t>
            </a:r>
            <a:r>
              <a:rPr lang="en-US" sz="1800" spc="-50"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20" dirty="0">
                <a:solidFill>
                  <a:srgbClr val="555859"/>
                </a:solidFill>
                <a:effectLst/>
                <a:latin typeface="Arial" panose="020B0604020202020204" pitchFamily="34" charset="0"/>
                <a:ea typeface="SimHei" panose="02010609060101010101" pitchFamily="49" charset="-122"/>
                <a:cs typeface="Arial" panose="020B0604020202020204" pitchFamily="34" charset="0"/>
              </a:rPr>
              <a:t>t</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h</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e</a:t>
            </a:r>
            <a:r>
              <a:rPr lang="en-US" sz="1800" spc="75"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P</a:t>
            </a:r>
            <a:r>
              <a:rPr lang="en-US" sz="1800" spc="-10" dirty="0">
                <a:solidFill>
                  <a:srgbClr val="555859"/>
                </a:solidFill>
                <a:effectLst/>
                <a:latin typeface="Arial" panose="020B0604020202020204" pitchFamily="34" charset="0"/>
                <a:ea typeface="SimHei" panose="02010609060101010101" pitchFamily="49" charset="-122"/>
                <a:cs typeface="Arial" panose="020B0604020202020204" pitchFamily="34" charset="0"/>
              </a:rPr>
              <a:t>r</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a</a:t>
            </a:r>
            <a:r>
              <a:rPr lang="en-US" sz="1800" spc="35" dirty="0">
                <a:solidFill>
                  <a:srgbClr val="555859"/>
                </a:solidFill>
                <a:effectLst/>
                <a:latin typeface="Arial" panose="020B0604020202020204" pitchFamily="34" charset="0"/>
                <a:ea typeface="SimHei" panose="02010609060101010101" pitchFamily="49" charset="-122"/>
                <a:cs typeface="Arial" panose="020B0604020202020204" pitchFamily="34" charset="0"/>
              </a:rPr>
              <a:t>c</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t</a:t>
            </a:r>
            <a:r>
              <a:rPr lang="en-US" sz="1800" spc="-30" dirty="0">
                <a:solidFill>
                  <a:srgbClr val="555859"/>
                </a:solidFill>
                <a:effectLst/>
                <a:latin typeface="Arial" panose="020B0604020202020204" pitchFamily="34" charset="0"/>
                <a:ea typeface="SimHei" panose="02010609060101010101" pitchFamily="49" charset="-122"/>
                <a:cs typeface="Arial" panose="020B0604020202020204" pitchFamily="34" charset="0"/>
              </a:rPr>
              <a:t>i</a:t>
            </a:r>
            <a:r>
              <a:rPr lang="en-US" sz="1800" spc="35" dirty="0">
                <a:solidFill>
                  <a:srgbClr val="555859"/>
                </a:solidFill>
                <a:effectLst/>
                <a:latin typeface="Arial" panose="020B0604020202020204" pitchFamily="34" charset="0"/>
                <a:ea typeface="SimHei" panose="02010609060101010101" pitchFamily="49" charset="-122"/>
                <a:cs typeface="Arial" panose="020B0604020202020204" pitchFamily="34" charset="0"/>
              </a:rPr>
              <a:t>c</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e</a:t>
            </a:r>
            <a:r>
              <a:rPr lang="en-US" sz="1800" spc="-20"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L</a:t>
            </a:r>
            <a:r>
              <a:rPr lang="en-US" sz="1800" spc="-40" dirty="0">
                <a:solidFill>
                  <a:srgbClr val="555859"/>
                </a:solidFill>
                <a:effectLst/>
                <a:latin typeface="Arial" panose="020B0604020202020204" pitchFamily="34" charset="0"/>
                <a:ea typeface="SimHei" panose="02010609060101010101" pitchFamily="49" charset="-122"/>
                <a:cs typeface="Arial" panose="020B0604020202020204" pitchFamily="34" charset="0"/>
              </a:rPr>
              <a:t>e</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ad</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s</a:t>
            </a:r>
            <a:r>
              <a:rPr lang="en-US" sz="1800" spc="100"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t</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o</a:t>
            </a:r>
            <a:r>
              <a:rPr lang="en-US" sz="1800" spc="-15"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35" dirty="0">
                <a:solidFill>
                  <a:srgbClr val="555859"/>
                </a:solidFill>
                <a:effectLst/>
                <a:latin typeface="Arial" panose="020B0604020202020204" pitchFamily="34" charset="0"/>
                <a:ea typeface="SimHei" panose="02010609060101010101" pitchFamily="49" charset="-122"/>
                <a:cs typeface="Arial" panose="020B0604020202020204" pitchFamily="34" charset="0"/>
              </a:rPr>
              <a:t>s</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h</a:t>
            </a:r>
            <a:r>
              <a:rPr lang="en-US" sz="1800" spc="-40" dirty="0">
                <a:solidFill>
                  <a:srgbClr val="555859"/>
                </a:solidFill>
                <a:effectLst/>
                <a:latin typeface="Arial" panose="020B0604020202020204" pitchFamily="34" charset="0"/>
                <a:ea typeface="SimHei" panose="02010609060101010101" pitchFamily="49" charset="-122"/>
                <a:cs typeface="Arial" panose="020B0604020202020204" pitchFamily="34" charset="0"/>
              </a:rPr>
              <a:t>a</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r</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e</a:t>
            </a:r>
            <a:r>
              <a:rPr lang="en-US" sz="1800" spc="90"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t</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h</a:t>
            </a:r>
            <a:r>
              <a:rPr lang="en-US" sz="1800" spc="-40" dirty="0">
                <a:solidFill>
                  <a:srgbClr val="555859"/>
                </a:solidFill>
                <a:effectLst/>
                <a:latin typeface="Arial" panose="020B0604020202020204" pitchFamily="34" charset="0"/>
                <a:ea typeface="SimHei" panose="02010609060101010101" pitchFamily="49" charset="-122"/>
                <a:cs typeface="Arial" panose="020B0604020202020204" pitchFamily="34" charset="0"/>
              </a:rPr>
              <a:t>e</a:t>
            </a:r>
            <a:r>
              <a:rPr lang="en-US" sz="1800" spc="-30" dirty="0">
                <a:solidFill>
                  <a:srgbClr val="555859"/>
                </a:solidFill>
                <a:effectLst/>
                <a:latin typeface="Arial" panose="020B0604020202020204" pitchFamily="34" charset="0"/>
                <a:ea typeface="SimHei" panose="02010609060101010101" pitchFamily="49" charset="-122"/>
                <a:cs typeface="Arial" panose="020B0604020202020204" pitchFamily="34" charset="0"/>
              </a:rPr>
              <a:t>i</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r</a:t>
            </a:r>
            <a:r>
              <a:rPr lang="en-US" sz="1800" spc="60"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r>
              <a:rPr lang="en-US" sz="1800" spc="-30" dirty="0">
                <a:solidFill>
                  <a:srgbClr val="555859"/>
                </a:solidFill>
                <a:effectLst/>
                <a:latin typeface="Arial" panose="020B0604020202020204" pitchFamily="34" charset="0"/>
                <a:ea typeface="SimHei" panose="02010609060101010101" pitchFamily="49" charset="-122"/>
                <a:cs typeface="Arial" panose="020B0604020202020204" pitchFamily="34" charset="0"/>
              </a:rPr>
              <a:t>l</a:t>
            </a:r>
            <a:r>
              <a:rPr lang="en-US" sz="1800" spc="-15" dirty="0">
                <a:solidFill>
                  <a:srgbClr val="555859"/>
                </a:solidFill>
                <a:effectLst/>
                <a:latin typeface="Arial" panose="020B0604020202020204" pitchFamily="34" charset="0"/>
                <a:ea typeface="SimHei" panose="02010609060101010101" pitchFamily="49" charset="-122"/>
                <a:cs typeface="Arial" panose="020B0604020202020204" pitchFamily="34" charset="0"/>
              </a:rPr>
              <a:t>e</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a</a:t>
            </a:r>
            <a:r>
              <a:rPr lang="en-US" sz="1800" spc="15" dirty="0">
                <a:solidFill>
                  <a:srgbClr val="555859"/>
                </a:solidFill>
                <a:effectLst/>
                <a:latin typeface="Arial" panose="020B0604020202020204" pitchFamily="34" charset="0"/>
                <a:ea typeface="SimHei" panose="02010609060101010101" pitchFamily="49" charset="-122"/>
                <a:cs typeface="Arial" panose="020B0604020202020204" pitchFamily="34" charset="0"/>
              </a:rPr>
              <a:t>r</a:t>
            </a:r>
            <a:r>
              <a:rPr lang="en-US" sz="1800" spc="-25" dirty="0">
                <a:solidFill>
                  <a:srgbClr val="555859"/>
                </a:solidFill>
                <a:effectLst/>
                <a:latin typeface="Arial" panose="020B0604020202020204" pitchFamily="34" charset="0"/>
                <a:ea typeface="SimHei" panose="02010609060101010101" pitchFamily="49" charset="-122"/>
                <a:cs typeface="Arial" panose="020B0604020202020204" pitchFamily="34" charset="0"/>
              </a:rPr>
              <a:t>n</a:t>
            </a:r>
            <a:r>
              <a:rPr lang="en-US" sz="1800" spc="-15" dirty="0">
                <a:solidFill>
                  <a:srgbClr val="555859"/>
                </a:solidFill>
                <a:effectLst/>
                <a:latin typeface="Arial" panose="020B0604020202020204" pitchFamily="34" charset="0"/>
                <a:ea typeface="SimHei" panose="02010609060101010101" pitchFamily="49" charset="-122"/>
                <a:cs typeface="Arial" panose="020B0604020202020204" pitchFamily="34" charset="0"/>
              </a:rPr>
              <a:t>in</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g and establish their role.</a:t>
            </a:r>
            <a:r>
              <a:rPr lang="en-US" sz="1800" spc="5" dirty="0">
                <a:solidFill>
                  <a:srgbClr val="555859"/>
                </a:solidFill>
                <a:effectLst/>
                <a:latin typeface="Arial" panose="020B0604020202020204" pitchFamily="34" charset="0"/>
                <a:ea typeface="SimHei" panose="02010609060101010101" pitchFamily="49" charset="-122"/>
                <a:cs typeface="Arial" panose="020B0604020202020204" pitchFamily="34" charset="0"/>
              </a:rPr>
              <a:t> </a:t>
            </a:r>
            <a:endParaRPr lang="en-GB" sz="1800" dirty="0">
              <a:effectLst/>
              <a:latin typeface="Arial" panose="020B0604020202020204" pitchFamily="34" charset="0"/>
              <a:ea typeface="SimHei" panose="02010609060101010101" pitchFamily="49" charset="-122"/>
              <a:cs typeface="Arial" panose="020B0604020202020204" pitchFamily="34" charset="0"/>
            </a:endParaRPr>
          </a:p>
          <a:p>
            <a:pPr marL="342900" lvl="0" indent="-342900">
              <a:lnSpc>
                <a:spcPct val="115000"/>
              </a:lnSpc>
              <a:spcBef>
                <a:spcPts val="600"/>
              </a:spcBef>
              <a:spcAft>
                <a:spcPts val="600"/>
              </a:spcAft>
              <a:buFont typeface="Symbol" panose="05050102010706020507" pitchFamily="18" charset="2"/>
              <a:buChar char=""/>
            </a:pPr>
            <a:r>
              <a:rPr lang="en-US" sz="1800" dirty="0" err="1">
                <a:solidFill>
                  <a:srgbClr val="555859"/>
                </a:solidFill>
                <a:effectLst/>
                <a:latin typeface="Arial" panose="020B0604020202020204" pitchFamily="34" charset="0"/>
                <a:ea typeface="SimHei" panose="02010609060101010101" pitchFamily="49" charset="-122"/>
                <a:cs typeface="Arial" panose="020B0604020202020204" pitchFamily="34" charset="0"/>
              </a:rPr>
              <a:t>Organising</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 regular mailshots/inclusion in staff newsletters which tell people within the </a:t>
            </a:r>
            <a:r>
              <a:rPr lang="en-US" sz="1800" dirty="0" err="1">
                <a:solidFill>
                  <a:srgbClr val="555859"/>
                </a:solidFill>
                <a:effectLst/>
                <a:latin typeface="Arial" panose="020B0604020202020204" pitchFamily="34" charset="0"/>
                <a:ea typeface="SimHei" panose="02010609060101010101" pitchFamily="49" charset="-122"/>
                <a:cs typeface="Arial" panose="020B0604020202020204" pitchFamily="34" charset="0"/>
              </a:rPr>
              <a:t>organisation</a:t>
            </a:r>
            <a:r>
              <a:rPr lang="en-US" sz="1800" dirty="0">
                <a:solidFill>
                  <a:srgbClr val="555859"/>
                </a:solidFill>
                <a:effectLst/>
                <a:latin typeface="Arial" panose="020B0604020202020204" pitchFamily="34" charset="0"/>
                <a:ea typeface="SimHei" panose="02010609060101010101" pitchFamily="49" charset="-122"/>
                <a:cs typeface="Arial" panose="020B0604020202020204" pitchFamily="34" charset="0"/>
              </a:rPr>
              <a:t> about the role.  This can be supported by Practice Leads adding ‘Child sexual abuse Practice Lead’ in email signatures.</a:t>
            </a:r>
            <a:endParaRPr lang="en-GB" sz="1800" dirty="0">
              <a:effectLst/>
              <a:latin typeface="Arial" panose="020B0604020202020204" pitchFamily="34" charset="0"/>
              <a:ea typeface="SimHei" panose="02010609060101010101" pitchFamily="49" charset="-122"/>
              <a:cs typeface="Arial" panose="020B0604020202020204" pitchFamily="34" charset="0"/>
            </a:endParaRPr>
          </a:p>
          <a:p>
            <a:pPr marL="342900" lvl="0" indent="-342900">
              <a:lnSpc>
                <a:spcPct val="115000"/>
              </a:lnSpc>
              <a:spcBef>
                <a:spcPts val="600"/>
              </a:spcBef>
              <a:spcAft>
                <a:spcPts val="600"/>
              </a:spcAft>
              <a:buFont typeface="Symbol" panose="05050102010706020507" pitchFamily="18" charset="2"/>
              <a:buChar char=""/>
            </a:pPr>
            <a:r>
              <a:rPr lang="en-US" sz="1800" spc="5" dirty="0">
                <a:solidFill>
                  <a:srgbClr val="525556"/>
                </a:solidFill>
                <a:effectLst/>
                <a:latin typeface="Arial" panose="020B0604020202020204" pitchFamily="34" charset="0"/>
                <a:ea typeface="SimHei" panose="02010609060101010101" pitchFamily="49" charset="-122"/>
                <a:cs typeface="Arial" panose="020B0604020202020204" pitchFamily="34" charset="0"/>
              </a:rPr>
              <a:t>U</a:t>
            </a:r>
            <a:r>
              <a:rPr lang="en-US" sz="1800" spc="-35" dirty="0">
                <a:solidFill>
                  <a:srgbClr val="525556"/>
                </a:solidFill>
                <a:effectLst/>
                <a:latin typeface="Arial" panose="020B0604020202020204" pitchFamily="34" charset="0"/>
                <a:ea typeface="SimHei" panose="02010609060101010101" pitchFamily="49" charset="-122"/>
                <a:cs typeface="Arial" panose="020B0604020202020204" pitchFamily="34" charset="0"/>
              </a:rPr>
              <a:t>s</a:t>
            </a:r>
            <a:r>
              <a:rPr lang="en-US" sz="1800" spc="-30" dirty="0">
                <a:solidFill>
                  <a:srgbClr val="525556"/>
                </a:solidFill>
                <a:effectLst/>
                <a:latin typeface="Arial" panose="020B0604020202020204" pitchFamily="34" charset="0"/>
                <a:ea typeface="SimHei" panose="02010609060101010101" pitchFamily="49" charset="-122"/>
                <a:cs typeface="Arial" panose="020B0604020202020204" pitchFamily="34" charset="0"/>
              </a:rPr>
              <a:t>i</a:t>
            </a:r>
            <a:r>
              <a:rPr lang="en-US" sz="1800" spc="-25" dirty="0">
                <a:solidFill>
                  <a:srgbClr val="525556"/>
                </a:solidFill>
                <a:effectLst/>
                <a:latin typeface="Arial" panose="020B0604020202020204" pitchFamily="34" charset="0"/>
                <a:ea typeface="SimHei" panose="02010609060101010101" pitchFamily="49" charset="-122"/>
                <a:cs typeface="Arial" panose="020B0604020202020204" pitchFamily="34" charset="0"/>
              </a:rPr>
              <a:t>n</a:t>
            </a:r>
            <a:r>
              <a:rPr lang="en-US" sz="1800" dirty="0">
                <a:solidFill>
                  <a:srgbClr val="525556"/>
                </a:solidFill>
                <a:effectLst/>
                <a:latin typeface="Arial" panose="020B0604020202020204" pitchFamily="34" charset="0"/>
                <a:ea typeface="SimHei" panose="02010609060101010101" pitchFamily="49" charset="-122"/>
                <a:cs typeface="Arial" panose="020B0604020202020204" pitchFamily="34" charset="0"/>
              </a:rPr>
              <a:t>g</a:t>
            </a:r>
            <a:r>
              <a:rPr lang="en-US" sz="1800" spc="30" dirty="0">
                <a:solidFill>
                  <a:srgbClr val="525556"/>
                </a:solidFill>
                <a:effectLst/>
                <a:latin typeface="Arial" panose="020B0604020202020204" pitchFamily="34" charset="0"/>
                <a:ea typeface="SimHei" panose="02010609060101010101" pitchFamily="49" charset="-122"/>
                <a:cs typeface="Arial" panose="020B0604020202020204" pitchFamily="34" charset="0"/>
              </a:rPr>
              <a:t> </a:t>
            </a:r>
            <a:r>
              <a:rPr lang="en-US" sz="1800" spc="-25" dirty="0">
                <a:solidFill>
                  <a:srgbClr val="525556"/>
                </a:solidFill>
                <a:effectLst/>
                <a:latin typeface="Arial" panose="020B0604020202020204" pitchFamily="34" charset="0"/>
                <a:ea typeface="SimHei" panose="02010609060101010101" pitchFamily="49" charset="-122"/>
                <a:cs typeface="Arial" panose="020B0604020202020204" pitchFamily="34" charset="0"/>
              </a:rPr>
              <a:t>e</a:t>
            </a:r>
            <a:r>
              <a:rPr lang="en-US" sz="1800" spc="35" dirty="0">
                <a:solidFill>
                  <a:srgbClr val="525556"/>
                </a:solidFill>
                <a:effectLst/>
                <a:latin typeface="Arial" panose="020B0604020202020204" pitchFamily="34" charset="0"/>
                <a:ea typeface="SimHei" panose="02010609060101010101" pitchFamily="49" charset="-122"/>
                <a:cs typeface="Arial" panose="020B0604020202020204" pitchFamily="34" charset="0"/>
              </a:rPr>
              <a:t>x</a:t>
            </a:r>
            <a:r>
              <a:rPr lang="en-US" sz="1800" spc="-30" dirty="0">
                <a:solidFill>
                  <a:srgbClr val="525556"/>
                </a:solidFill>
                <a:effectLst/>
                <a:latin typeface="Arial" panose="020B0604020202020204" pitchFamily="34" charset="0"/>
                <a:ea typeface="SimHei" panose="02010609060101010101" pitchFamily="49" charset="-122"/>
                <a:cs typeface="Arial" panose="020B0604020202020204" pitchFamily="34" charset="0"/>
              </a:rPr>
              <a:t>i</a:t>
            </a:r>
            <a:r>
              <a:rPr lang="en-US" sz="1800" spc="-35" dirty="0">
                <a:solidFill>
                  <a:srgbClr val="525556"/>
                </a:solidFill>
                <a:effectLst/>
                <a:latin typeface="Arial" panose="020B0604020202020204" pitchFamily="34" charset="0"/>
                <a:ea typeface="SimHei" panose="02010609060101010101" pitchFamily="49" charset="-122"/>
                <a:cs typeface="Arial" panose="020B0604020202020204" pitchFamily="34" charset="0"/>
              </a:rPr>
              <a:t>s</a:t>
            </a:r>
            <a:r>
              <a:rPr lang="en-US" sz="1800" spc="-5" dirty="0">
                <a:solidFill>
                  <a:srgbClr val="525556"/>
                </a:solidFill>
                <a:effectLst/>
                <a:latin typeface="Arial" panose="020B0604020202020204" pitchFamily="34" charset="0"/>
                <a:ea typeface="SimHei" panose="02010609060101010101" pitchFamily="49" charset="-122"/>
                <a:cs typeface="Arial" panose="020B0604020202020204" pitchFamily="34" charset="0"/>
              </a:rPr>
              <a:t>t</a:t>
            </a:r>
            <a:r>
              <a:rPr lang="en-US" sz="1800" spc="-30" dirty="0">
                <a:solidFill>
                  <a:srgbClr val="525556"/>
                </a:solidFill>
                <a:effectLst/>
                <a:latin typeface="Arial" panose="020B0604020202020204" pitchFamily="34" charset="0"/>
                <a:ea typeface="SimHei" panose="02010609060101010101" pitchFamily="49" charset="-122"/>
                <a:cs typeface="Arial" panose="020B0604020202020204" pitchFamily="34" charset="0"/>
              </a:rPr>
              <a:t>i</a:t>
            </a:r>
            <a:r>
              <a:rPr lang="en-US" sz="1800" spc="-25" dirty="0">
                <a:solidFill>
                  <a:srgbClr val="525556"/>
                </a:solidFill>
                <a:effectLst/>
                <a:latin typeface="Arial" panose="020B0604020202020204" pitchFamily="34" charset="0"/>
                <a:ea typeface="SimHei" panose="02010609060101010101" pitchFamily="49" charset="-122"/>
                <a:cs typeface="Arial" panose="020B0604020202020204" pitchFamily="34" charset="0"/>
              </a:rPr>
              <a:t>n</a:t>
            </a:r>
            <a:r>
              <a:rPr lang="en-US" sz="1800" dirty="0">
                <a:solidFill>
                  <a:srgbClr val="525556"/>
                </a:solidFill>
                <a:effectLst/>
                <a:latin typeface="Arial" panose="020B0604020202020204" pitchFamily="34" charset="0"/>
                <a:ea typeface="SimHei" panose="02010609060101010101" pitchFamily="49" charset="-122"/>
                <a:cs typeface="Arial" panose="020B0604020202020204" pitchFamily="34" charset="0"/>
              </a:rPr>
              <a:t>g</a:t>
            </a:r>
            <a:r>
              <a:rPr lang="en-US" sz="1800" spc="125" dirty="0">
                <a:solidFill>
                  <a:srgbClr val="525556"/>
                </a:solidFill>
                <a:effectLst/>
                <a:latin typeface="Arial" panose="020B0604020202020204" pitchFamily="34" charset="0"/>
                <a:ea typeface="SimHei" panose="02010609060101010101" pitchFamily="49" charset="-122"/>
                <a:cs typeface="Arial" panose="020B0604020202020204" pitchFamily="34" charset="0"/>
              </a:rPr>
              <a:t> </a:t>
            </a:r>
            <a:r>
              <a:rPr lang="en-US" sz="1800" spc="-30" dirty="0">
                <a:solidFill>
                  <a:srgbClr val="525556"/>
                </a:solidFill>
                <a:effectLst/>
                <a:latin typeface="Arial" panose="020B0604020202020204" pitchFamily="34" charset="0"/>
                <a:ea typeface="SimHei" panose="02010609060101010101" pitchFamily="49" charset="-122"/>
                <a:cs typeface="Arial" panose="020B0604020202020204" pitchFamily="34" charset="0"/>
              </a:rPr>
              <a:t>‘</a:t>
            </a:r>
            <a:r>
              <a:rPr lang="en-US" sz="1800" spc="35" dirty="0">
                <a:solidFill>
                  <a:srgbClr val="525556"/>
                </a:solidFill>
                <a:effectLst/>
                <a:latin typeface="Arial" panose="020B0604020202020204" pitchFamily="34" charset="0"/>
                <a:ea typeface="SimHei" panose="02010609060101010101" pitchFamily="49" charset="-122"/>
                <a:cs typeface="Arial" panose="020B0604020202020204" pitchFamily="34" charset="0"/>
              </a:rPr>
              <a:t>k</a:t>
            </a:r>
            <a:r>
              <a:rPr lang="en-US" sz="1800" spc="-25" dirty="0">
                <a:solidFill>
                  <a:srgbClr val="525556"/>
                </a:solidFill>
                <a:effectLst/>
                <a:latin typeface="Arial" panose="020B0604020202020204" pitchFamily="34" charset="0"/>
                <a:ea typeface="SimHei" panose="02010609060101010101" pitchFamily="49" charset="-122"/>
                <a:cs typeface="Arial" panose="020B0604020202020204" pitchFamily="34" charset="0"/>
              </a:rPr>
              <a:t>no</a:t>
            </a:r>
            <a:r>
              <a:rPr lang="en-US" sz="1800" spc="5" dirty="0">
                <a:solidFill>
                  <a:srgbClr val="525556"/>
                </a:solidFill>
                <a:effectLst/>
                <a:latin typeface="Arial" panose="020B0604020202020204" pitchFamily="34" charset="0"/>
                <a:ea typeface="SimHei" panose="02010609060101010101" pitchFamily="49" charset="-122"/>
                <a:cs typeface="Arial" panose="020B0604020202020204" pitchFamily="34" charset="0"/>
              </a:rPr>
              <a:t>w</a:t>
            </a:r>
            <a:r>
              <a:rPr lang="en-US" sz="1800" spc="-25" dirty="0">
                <a:solidFill>
                  <a:srgbClr val="525556"/>
                </a:solidFill>
                <a:effectLst/>
                <a:latin typeface="Arial" panose="020B0604020202020204" pitchFamily="34" charset="0"/>
                <a:ea typeface="SimHei" panose="02010609060101010101" pitchFamily="49" charset="-122"/>
                <a:cs typeface="Arial" panose="020B0604020202020204" pitchFamily="34" charset="0"/>
              </a:rPr>
              <a:t>l</a:t>
            </a:r>
            <a:r>
              <a:rPr lang="en-US" sz="1800" spc="-15" dirty="0">
                <a:solidFill>
                  <a:srgbClr val="525556"/>
                </a:solidFill>
                <a:effectLst/>
                <a:latin typeface="Arial" panose="020B0604020202020204" pitchFamily="34" charset="0"/>
                <a:ea typeface="SimHei" panose="02010609060101010101" pitchFamily="49" charset="-122"/>
                <a:cs typeface="Arial" panose="020B0604020202020204" pitchFamily="34" charset="0"/>
              </a:rPr>
              <a:t>e</a:t>
            </a:r>
            <a:r>
              <a:rPr lang="en-US" sz="1800" spc="-25" dirty="0">
                <a:solidFill>
                  <a:srgbClr val="525556"/>
                </a:solidFill>
                <a:effectLst/>
                <a:latin typeface="Arial" panose="020B0604020202020204" pitchFamily="34" charset="0"/>
                <a:ea typeface="SimHei" panose="02010609060101010101" pitchFamily="49" charset="-122"/>
                <a:cs typeface="Arial" panose="020B0604020202020204" pitchFamily="34" charset="0"/>
              </a:rPr>
              <a:t>dg</a:t>
            </a:r>
            <a:r>
              <a:rPr lang="en-US" sz="1800" dirty="0">
                <a:solidFill>
                  <a:srgbClr val="525556"/>
                </a:solidFill>
                <a:effectLst/>
                <a:latin typeface="Arial" panose="020B0604020202020204" pitchFamily="34" charset="0"/>
                <a:ea typeface="SimHei" panose="02010609060101010101" pitchFamily="49" charset="-122"/>
                <a:cs typeface="Arial" panose="020B0604020202020204" pitchFamily="34" charset="0"/>
              </a:rPr>
              <a:t>e</a:t>
            </a:r>
            <a:r>
              <a:rPr lang="en-US" sz="1800" spc="90" dirty="0">
                <a:solidFill>
                  <a:srgbClr val="525556"/>
                </a:solidFill>
                <a:effectLst/>
                <a:latin typeface="Arial" panose="020B0604020202020204" pitchFamily="34" charset="0"/>
                <a:ea typeface="SimHei" panose="02010609060101010101" pitchFamily="49" charset="-122"/>
                <a:cs typeface="Arial" panose="020B0604020202020204" pitchFamily="34" charset="0"/>
              </a:rPr>
              <a:t> </a:t>
            </a:r>
            <a:r>
              <a:rPr lang="en-US" sz="1800" spc="-25" dirty="0">
                <a:solidFill>
                  <a:srgbClr val="525556"/>
                </a:solidFill>
                <a:effectLst/>
                <a:latin typeface="Arial" panose="020B0604020202020204" pitchFamily="34" charset="0"/>
                <a:ea typeface="SimHei" panose="02010609060101010101" pitchFamily="49" charset="-122"/>
                <a:cs typeface="Arial" panose="020B0604020202020204" pitchFamily="34" charset="0"/>
              </a:rPr>
              <a:t>hub</a:t>
            </a:r>
            <a:r>
              <a:rPr lang="en-US" sz="1800" spc="-35" dirty="0">
                <a:solidFill>
                  <a:srgbClr val="525556"/>
                </a:solidFill>
                <a:effectLst/>
                <a:latin typeface="Arial" panose="020B0604020202020204" pitchFamily="34" charset="0"/>
                <a:ea typeface="SimHei" panose="02010609060101010101" pitchFamily="49" charset="-122"/>
                <a:cs typeface="Arial" panose="020B0604020202020204" pitchFamily="34" charset="0"/>
              </a:rPr>
              <a:t>s</a:t>
            </a:r>
            <a:r>
              <a:rPr lang="en-US" sz="1800" dirty="0">
                <a:solidFill>
                  <a:srgbClr val="525556"/>
                </a:solidFill>
                <a:effectLst/>
                <a:latin typeface="Arial" panose="020B0604020202020204" pitchFamily="34" charset="0"/>
                <a:ea typeface="SimHei" panose="02010609060101010101" pitchFamily="49" charset="-122"/>
                <a:cs typeface="Arial" panose="020B0604020202020204" pitchFamily="34" charset="0"/>
              </a:rPr>
              <a:t>’</a:t>
            </a:r>
            <a:r>
              <a:rPr lang="en-US" sz="1800" spc="85" dirty="0">
                <a:solidFill>
                  <a:srgbClr val="525556"/>
                </a:solidFill>
                <a:effectLst/>
                <a:latin typeface="Arial" panose="020B0604020202020204" pitchFamily="34" charset="0"/>
                <a:ea typeface="SimHei" panose="02010609060101010101" pitchFamily="49" charset="-122"/>
                <a:cs typeface="Arial" panose="020B0604020202020204" pitchFamily="34" charset="0"/>
              </a:rPr>
              <a:t> </a:t>
            </a:r>
            <a:r>
              <a:rPr lang="en-US" sz="1800" spc="5" dirty="0">
                <a:solidFill>
                  <a:srgbClr val="525556"/>
                </a:solidFill>
                <a:effectLst/>
                <a:latin typeface="Arial" panose="020B0604020202020204" pitchFamily="34" charset="0"/>
                <a:ea typeface="SimHei" panose="02010609060101010101" pitchFamily="49" charset="-122"/>
                <a:cs typeface="Arial" panose="020B0604020202020204" pitchFamily="34" charset="0"/>
              </a:rPr>
              <a:t>w</a:t>
            </a:r>
            <a:r>
              <a:rPr lang="en-US" sz="1800" spc="-25" dirty="0">
                <a:solidFill>
                  <a:srgbClr val="525556"/>
                </a:solidFill>
                <a:effectLst/>
                <a:latin typeface="Arial" panose="020B0604020202020204" pitchFamily="34" charset="0"/>
                <a:ea typeface="SimHei" panose="02010609060101010101" pitchFamily="49" charset="-122"/>
                <a:cs typeface="Arial" panose="020B0604020202020204" pitchFamily="34" charset="0"/>
              </a:rPr>
              <a:t>he</a:t>
            </a:r>
            <a:r>
              <a:rPr lang="en-US" sz="1800" spc="5" dirty="0">
                <a:solidFill>
                  <a:srgbClr val="525556"/>
                </a:solidFill>
                <a:effectLst/>
                <a:latin typeface="Arial" panose="020B0604020202020204" pitchFamily="34" charset="0"/>
                <a:ea typeface="SimHei" panose="02010609060101010101" pitchFamily="49" charset="-122"/>
                <a:cs typeface="Arial" panose="020B0604020202020204" pitchFamily="34" charset="0"/>
              </a:rPr>
              <a:t>r</a:t>
            </a:r>
            <a:r>
              <a:rPr lang="en-US" sz="1800" dirty="0">
                <a:solidFill>
                  <a:srgbClr val="525556"/>
                </a:solidFill>
                <a:effectLst/>
                <a:latin typeface="Arial" panose="020B0604020202020204" pitchFamily="34" charset="0"/>
                <a:ea typeface="SimHei" panose="02010609060101010101" pitchFamily="49" charset="-122"/>
                <a:cs typeface="Arial" panose="020B0604020202020204" pitchFamily="34" charset="0"/>
              </a:rPr>
              <a:t>e</a:t>
            </a:r>
            <a:r>
              <a:rPr lang="en-US" sz="1800" spc="30" dirty="0">
                <a:solidFill>
                  <a:srgbClr val="525556"/>
                </a:solidFill>
                <a:effectLst/>
                <a:latin typeface="Arial" panose="020B0604020202020204" pitchFamily="34" charset="0"/>
                <a:ea typeface="SimHei" panose="02010609060101010101" pitchFamily="49" charset="-122"/>
                <a:cs typeface="Arial" panose="020B0604020202020204" pitchFamily="34" charset="0"/>
              </a:rPr>
              <a:t> </a:t>
            </a:r>
            <a:r>
              <a:rPr lang="en-US" sz="1800" spc="-10" dirty="0">
                <a:solidFill>
                  <a:srgbClr val="525556"/>
                </a:solidFill>
                <a:effectLst/>
                <a:latin typeface="Arial" panose="020B0604020202020204" pitchFamily="34" charset="0"/>
                <a:ea typeface="SimHei" panose="02010609060101010101" pitchFamily="49" charset="-122"/>
                <a:cs typeface="Arial" panose="020B0604020202020204" pitchFamily="34" charset="0"/>
              </a:rPr>
              <a:t>r</a:t>
            </a:r>
            <a:r>
              <a:rPr lang="en-US" sz="1800" spc="-25" dirty="0">
                <a:solidFill>
                  <a:srgbClr val="525556"/>
                </a:solidFill>
                <a:effectLst/>
                <a:latin typeface="Arial" panose="020B0604020202020204" pitchFamily="34" charset="0"/>
                <a:ea typeface="SimHei" panose="02010609060101010101" pitchFamily="49" charset="-122"/>
                <a:cs typeface="Arial" panose="020B0604020202020204" pitchFamily="34" charset="0"/>
              </a:rPr>
              <a:t>e</a:t>
            </a:r>
            <a:r>
              <a:rPr lang="en-US" sz="1800" spc="-35" dirty="0">
                <a:solidFill>
                  <a:srgbClr val="525556"/>
                </a:solidFill>
                <a:effectLst/>
                <a:latin typeface="Arial" panose="020B0604020202020204" pitchFamily="34" charset="0"/>
                <a:ea typeface="SimHei" panose="02010609060101010101" pitchFamily="49" charset="-122"/>
                <a:cs typeface="Arial" panose="020B0604020202020204" pitchFamily="34" charset="0"/>
              </a:rPr>
              <a:t>s</a:t>
            </a:r>
            <a:r>
              <a:rPr lang="en-US" sz="1800" spc="-25" dirty="0">
                <a:solidFill>
                  <a:srgbClr val="525556"/>
                </a:solidFill>
                <a:effectLst/>
                <a:latin typeface="Arial" panose="020B0604020202020204" pitchFamily="34" charset="0"/>
                <a:ea typeface="SimHei" panose="02010609060101010101" pitchFamily="49" charset="-122"/>
                <a:cs typeface="Arial" panose="020B0604020202020204" pitchFamily="34" charset="0"/>
              </a:rPr>
              <a:t>o</a:t>
            </a:r>
            <a:r>
              <a:rPr lang="en-US" sz="1800" spc="-35" dirty="0">
                <a:solidFill>
                  <a:srgbClr val="525556"/>
                </a:solidFill>
                <a:effectLst/>
                <a:latin typeface="Arial" panose="020B0604020202020204" pitchFamily="34" charset="0"/>
                <a:ea typeface="SimHei" panose="02010609060101010101" pitchFamily="49" charset="-122"/>
                <a:cs typeface="Arial" panose="020B0604020202020204" pitchFamily="34" charset="0"/>
              </a:rPr>
              <a:t>u</a:t>
            </a:r>
            <a:r>
              <a:rPr lang="en-US" sz="1800" spc="5" dirty="0">
                <a:solidFill>
                  <a:srgbClr val="525556"/>
                </a:solidFill>
                <a:effectLst/>
                <a:latin typeface="Arial" panose="020B0604020202020204" pitchFamily="34" charset="0"/>
                <a:ea typeface="SimHei" panose="02010609060101010101" pitchFamily="49" charset="-122"/>
                <a:cs typeface="Arial" panose="020B0604020202020204" pitchFamily="34" charset="0"/>
              </a:rPr>
              <a:t>r</a:t>
            </a:r>
            <a:r>
              <a:rPr lang="en-US" sz="1800" spc="25" dirty="0">
                <a:solidFill>
                  <a:srgbClr val="525556"/>
                </a:solidFill>
                <a:effectLst/>
                <a:latin typeface="Arial" panose="020B0604020202020204" pitchFamily="34" charset="0"/>
                <a:ea typeface="SimHei" panose="02010609060101010101" pitchFamily="49" charset="-122"/>
                <a:cs typeface="Arial" panose="020B0604020202020204" pitchFamily="34" charset="0"/>
              </a:rPr>
              <a:t>c</a:t>
            </a:r>
            <a:r>
              <a:rPr lang="en-US" sz="1800" spc="-25" dirty="0">
                <a:solidFill>
                  <a:srgbClr val="525556"/>
                </a:solidFill>
                <a:effectLst/>
                <a:latin typeface="Arial" panose="020B0604020202020204" pitchFamily="34" charset="0"/>
                <a:ea typeface="SimHei" panose="02010609060101010101" pitchFamily="49" charset="-122"/>
                <a:cs typeface="Arial" panose="020B0604020202020204" pitchFamily="34" charset="0"/>
              </a:rPr>
              <a:t>e</a:t>
            </a:r>
            <a:r>
              <a:rPr lang="en-US" sz="1800" dirty="0">
                <a:solidFill>
                  <a:srgbClr val="525556"/>
                </a:solidFill>
                <a:effectLst/>
                <a:latin typeface="Arial" panose="020B0604020202020204" pitchFamily="34" charset="0"/>
                <a:ea typeface="SimHei" panose="02010609060101010101" pitchFamily="49" charset="-122"/>
                <a:cs typeface="Arial" panose="020B0604020202020204" pitchFamily="34" charset="0"/>
              </a:rPr>
              <a:t>s</a:t>
            </a:r>
            <a:r>
              <a:rPr lang="en-US" sz="1800" spc="140" dirty="0">
                <a:solidFill>
                  <a:srgbClr val="525556"/>
                </a:solidFill>
                <a:effectLst/>
                <a:latin typeface="Arial" panose="020B0604020202020204" pitchFamily="34" charset="0"/>
                <a:ea typeface="SimHei" panose="02010609060101010101" pitchFamily="49" charset="-122"/>
                <a:cs typeface="Arial" panose="020B0604020202020204" pitchFamily="34" charset="0"/>
              </a:rPr>
              <a:t> </a:t>
            </a:r>
            <a:r>
              <a:rPr lang="en-US" sz="1800" spc="35" dirty="0">
                <a:solidFill>
                  <a:srgbClr val="525556"/>
                </a:solidFill>
                <a:effectLst/>
                <a:latin typeface="Arial" panose="020B0604020202020204" pitchFamily="34" charset="0"/>
                <a:ea typeface="SimHei" panose="02010609060101010101" pitchFamily="49" charset="-122"/>
                <a:cs typeface="Arial" panose="020B0604020202020204" pitchFamily="34" charset="0"/>
              </a:rPr>
              <a:t>c</a:t>
            </a:r>
            <a:r>
              <a:rPr lang="en-US" sz="1800" spc="-25" dirty="0">
                <a:solidFill>
                  <a:srgbClr val="525556"/>
                </a:solidFill>
                <a:effectLst/>
                <a:latin typeface="Arial" panose="020B0604020202020204" pitchFamily="34" charset="0"/>
                <a:ea typeface="SimHei" panose="02010609060101010101" pitchFamily="49" charset="-122"/>
                <a:cs typeface="Arial" panose="020B0604020202020204" pitchFamily="34" charset="0"/>
              </a:rPr>
              <a:t>a</a:t>
            </a:r>
            <a:r>
              <a:rPr lang="en-US" sz="1800" dirty="0">
                <a:solidFill>
                  <a:srgbClr val="525556"/>
                </a:solidFill>
                <a:effectLst/>
                <a:latin typeface="Arial" panose="020B0604020202020204" pitchFamily="34" charset="0"/>
                <a:ea typeface="SimHei" panose="02010609060101010101" pitchFamily="49" charset="-122"/>
                <a:cs typeface="Arial" panose="020B0604020202020204" pitchFamily="34" charset="0"/>
              </a:rPr>
              <a:t>n</a:t>
            </a:r>
            <a:r>
              <a:rPr lang="en-US" sz="1800" spc="-80" dirty="0">
                <a:solidFill>
                  <a:srgbClr val="525556"/>
                </a:solidFill>
                <a:effectLst/>
                <a:latin typeface="Arial" panose="020B0604020202020204" pitchFamily="34" charset="0"/>
                <a:ea typeface="SimHei" panose="02010609060101010101" pitchFamily="49" charset="-122"/>
                <a:cs typeface="Arial" panose="020B0604020202020204" pitchFamily="34" charset="0"/>
              </a:rPr>
              <a:t> </a:t>
            </a:r>
            <a:r>
              <a:rPr lang="en-US" sz="1800" spc="-25" dirty="0">
                <a:solidFill>
                  <a:srgbClr val="525556"/>
                </a:solidFill>
                <a:effectLst/>
                <a:latin typeface="Arial" panose="020B0604020202020204" pitchFamily="34" charset="0"/>
                <a:ea typeface="SimHei" panose="02010609060101010101" pitchFamily="49" charset="-122"/>
                <a:cs typeface="Arial" panose="020B0604020202020204" pitchFamily="34" charset="0"/>
              </a:rPr>
              <a:t>b</a:t>
            </a:r>
            <a:r>
              <a:rPr lang="en-US" sz="1800" dirty="0">
                <a:solidFill>
                  <a:srgbClr val="525556"/>
                </a:solidFill>
                <a:effectLst/>
                <a:latin typeface="Arial" panose="020B0604020202020204" pitchFamily="34" charset="0"/>
                <a:ea typeface="SimHei" panose="02010609060101010101" pitchFamily="49" charset="-122"/>
                <a:cs typeface="Arial" panose="020B0604020202020204" pitchFamily="34" charset="0"/>
              </a:rPr>
              <a:t>e</a:t>
            </a:r>
            <a:r>
              <a:rPr lang="en-US" sz="1800" spc="65" dirty="0">
                <a:solidFill>
                  <a:srgbClr val="525556"/>
                </a:solidFill>
                <a:effectLst/>
                <a:latin typeface="Arial" panose="020B0604020202020204" pitchFamily="34" charset="0"/>
                <a:ea typeface="SimHei" panose="02010609060101010101" pitchFamily="49" charset="-122"/>
                <a:cs typeface="Arial" panose="020B0604020202020204" pitchFamily="34" charset="0"/>
              </a:rPr>
              <a:t> </a:t>
            </a:r>
            <a:r>
              <a:rPr lang="en-US" sz="1800" spc="-35" dirty="0">
                <a:solidFill>
                  <a:srgbClr val="525556"/>
                </a:solidFill>
                <a:effectLst/>
                <a:latin typeface="Arial" panose="020B0604020202020204" pitchFamily="34" charset="0"/>
                <a:ea typeface="SimHei" panose="02010609060101010101" pitchFamily="49" charset="-122"/>
                <a:cs typeface="Arial" panose="020B0604020202020204" pitchFamily="34" charset="0"/>
              </a:rPr>
              <a:t>s</a:t>
            </a:r>
            <a:r>
              <a:rPr lang="en-US" sz="1800" spc="-25" dirty="0">
                <a:solidFill>
                  <a:srgbClr val="525556"/>
                </a:solidFill>
                <a:effectLst/>
                <a:latin typeface="Arial" panose="020B0604020202020204" pitchFamily="34" charset="0"/>
                <a:ea typeface="SimHei" panose="02010609060101010101" pitchFamily="49" charset="-122"/>
                <a:cs typeface="Arial" panose="020B0604020202020204" pitchFamily="34" charset="0"/>
              </a:rPr>
              <a:t>ha</a:t>
            </a:r>
            <a:r>
              <a:rPr lang="en-US" sz="1800" spc="5" dirty="0">
                <a:solidFill>
                  <a:srgbClr val="525556"/>
                </a:solidFill>
                <a:effectLst/>
                <a:latin typeface="Arial" panose="020B0604020202020204" pitchFamily="34" charset="0"/>
                <a:ea typeface="SimHei" panose="02010609060101010101" pitchFamily="49" charset="-122"/>
                <a:cs typeface="Arial" panose="020B0604020202020204" pitchFamily="34" charset="0"/>
              </a:rPr>
              <a:t>r</a:t>
            </a:r>
            <a:r>
              <a:rPr lang="en-US" sz="1800" spc="-25" dirty="0">
                <a:solidFill>
                  <a:srgbClr val="525556"/>
                </a:solidFill>
                <a:effectLst/>
                <a:latin typeface="Arial" panose="020B0604020202020204" pitchFamily="34" charset="0"/>
                <a:ea typeface="SimHei" panose="02010609060101010101" pitchFamily="49" charset="-122"/>
                <a:cs typeface="Arial" panose="020B0604020202020204" pitchFamily="34" charset="0"/>
              </a:rPr>
              <a:t>e</a:t>
            </a:r>
            <a:r>
              <a:rPr lang="en-US" sz="1800" dirty="0">
                <a:solidFill>
                  <a:srgbClr val="525556"/>
                </a:solidFill>
                <a:effectLst/>
                <a:latin typeface="Arial" panose="020B0604020202020204" pitchFamily="34" charset="0"/>
                <a:ea typeface="SimHei" panose="02010609060101010101" pitchFamily="49" charset="-122"/>
                <a:cs typeface="Arial" panose="020B0604020202020204" pitchFamily="34" charset="0"/>
              </a:rPr>
              <a:t>d</a:t>
            </a:r>
            <a:r>
              <a:rPr lang="en-US" sz="1800" spc="30" dirty="0">
                <a:solidFill>
                  <a:srgbClr val="525556"/>
                </a:solidFill>
                <a:effectLst/>
                <a:latin typeface="Arial" panose="020B0604020202020204" pitchFamily="34" charset="0"/>
                <a:ea typeface="SimHei" panose="02010609060101010101" pitchFamily="49" charset="-122"/>
                <a:cs typeface="Arial" panose="020B0604020202020204" pitchFamily="34" charset="0"/>
              </a:rPr>
              <a:t> </a:t>
            </a:r>
            <a:r>
              <a:rPr lang="en-US" sz="1800" spc="5" dirty="0">
                <a:solidFill>
                  <a:srgbClr val="525556"/>
                </a:solidFill>
                <a:effectLst/>
                <a:latin typeface="Arial" panose="020B0604020202020204" pitchFamily="34" charset="0"/>
                <a:ea typeface="SimHei" panose="02010609060101010101" pitchFamily="49" charset="-122"/>
                <a:cs typeface="Arial" panose="020B0604020202020204" pitchFamily="34" charset="0"/>
              </a:rPr>
              <a:t>w</a:t>
            </a:r>
            <a:r>
              <a:rPr lang="en-US" sz="1800" spc="-30" dirty="0">
                <a:solidFill>
                  <a:srgbClr val="525556"/>
                </a:solidFill>
                <a:effectLst/>
                <a:latin typeface="Arial" panose="020B0604020202020204" pitchFamily="34" charset="0"/>
                <a:ea typeface="SimHei" panose="02010609060101010101" pitchFamily="49" charset="-122"/>
                <a:cs typeface="Arial" panose="020B0604020202020204" pitchFamily="34" charset="0"/>
              </a:rPr>
              <a:t>i</a:t>
            </a:r>
            <a:r>
              <a:rPr lang="en-US" sz="1800" spc="-5" dirty="0">
                <a:solidFill>
                  <a:srgbClr val="525556"/>
                </a:solidFill>
                <a:effectLst/>
                <a:latin typeface="Arial" panose="020B0604020202020204" pitchFamily="34" charset="0"/>
                <a:ea typeface="SimHei" panose="02010609060101010101" pitchFamily="49" charset="-122"/>
                <a:cs typeface="Arial" panose="020B0604020202020204" pitchFamily="34" charset="0"/>
              </a:rPr>
              <a:t>t</a:t>
            </a:r>
            <a:r>
              <a:rPr lang="en-US" sz="1800" spc="-25" dirty="0">
                <a:solidFill>
                  <a:srgbClr val="525556"/>
                </a:solidFill>
                <a:effectLst/>
                <a:latin typeface="Arial" panose="020B0604020202020204" pitchFamily="34" charset="0"/>
                <a:ea typeface="SimHei" panose="02010609060101010101" pitchFamily="49" charset="-122"/>
                <a:cs typeface="Arial" panose="020B0604020202020204" pitchFamily="34" charset="0"/>
              </a:rPr>
              <a:t>h</a:t>
            </a:r>
            <a:r>
              <a:rPr lang="en-US" sz="1800" spc="-30" dirty="0">
                <a:solidFill>
                  <a:srgbClr val="525556"/>
                </a:solidFill>
                <a:effectLst/>
                <a:latin typeface="Arial" panose="020B0604020202020204" pitchFamily="34" charset="0"/>
                <a:ea typeface="SimHei" panose="02010609060101010101" pitchFamily="49" charset="-122"/>
                <a:cs typeface="Arial" panose="020B0604020202020204" pitchFamily="34" charset="0"/>
              </a:rPr>
              <a:t>i</a:t>
            </a:r>
            <a:r>
              <a:rPr lang="en-US" sz="1800" dirty="0">
                <a:solidFill>
                  <a:srgbClr val="525556"/>
                </a:solidFill>
                <a:effectLst/>
                <a:latin typeface="Arial" panose="020B0604020202020204" pitchFamily="34" charset="0"/>
                <a:ea typeface="SimHei" panose="02010609060101010101" pitchFamily="49" charset="-122"/>
                <a:cs typeface="Arial" panose="020B0604020202020204" pitchFamily="34" charset="0"/>
              </a:rPr>
              <a:t>n</a:t>
            </a:r>
            <a:r>
              <a:rPr lang="en-US" sz="1800" spc="100" dirty="0">
                <a:solidFill>
                  <a:srgbClr val="525556"/>
                </a:solidFill>
                <a:effectLst/>
                <a:latin typeface="Arial" panose="020B0604020202020204" pitchFamily="34" charset="0"/>
                <a:ea typeface="SimHei" panose="02010609060101010101" pitchFamily="49" charset="-122"/>
                <a:cs typeface="Arial" panose="020B0604020202020204" pitchFamily="34" charset="0"/>
              </a:rPr>
              <a:t> </a:t>
            </a:r>
            <a:r>
              <a:rPr lang="en-US" sz="1800" spc="-20" dirty="0">
                <a:solidFill>
                  <a:srgbClr val="525556"/>
                </a:solidFill>
                <a:effectLst/>
                <a:latin typeface="Arial" panose="020B0604020202020204" pitchFamily="34" charset="0"/>
                <a:ea typeface="SimHei" panose="02010609060101010101" pitchFamily="49" charset="-122"/>
                <a:cs typeface="Arial" panose="020B0604020202020204" pitchFamily="34" charset="0"/>
              </a:rPr>
              <a:t>t</a:t>
            </a:r>
            <a:r>
              <a:rPr lang="en-US" sz="1800" spc="-25" dirty="0">
                <a:solidFill>
                  <a:srgbClr val="525556"/>
                </a:solidFill>
                <a:effectLst/>
                <a:latin typeface="Arial" panose="020B0604020202020204" pitchFamily="34" charset="0"/>
                <a:ea typeface="SimHei" panose="02010609060101010101" pitchFamily="49" charset="-122"/>
                <a:cs typeface="Arial" panose="020B0604020202020204" pitchFamily="34" charset="0"/>
              </a:rPr>
              <a:t>h</a:t>
            </a:r>
            <a:r>
              <a:rPr lang="en-US" sz="1800" dirty="0">
                <a:solidFill>
                  <a:srgbClr val="525556"/>
                </a:solidFill>
                <a:effectLst/>
                <a:latin typeface="Arial" panose="020B0604020202020204" pitchFamily="34" charset="0"/>
                <a:ea typeface="SimHei" panose="02010609060101010101" pitchFamily="49" charset="-122"/>
                <a:cs typeface="Arial" panose="020B0604020202020204" pitchFamily="34" charset="0"/>
              </a:rPr>
              <a:t>e</a:t>
            </a:r>
            <a:r>
              <a:rPr lang="en-US" sz="1800" spc="5" dirty="0">
                <a:solidFill>
                  <a:srgbClr val="525556"/>
                </a:solidFill>
                <a:effectLst/>
                <a:latin typeface="Arial" panose="020B0604020202020204" pitchFamily="34" charset="0"/>
                <a:ea typeface="SimHei" panose="02010609060101010101" pitchFamily="49" charset="-122"/>
                <a:cs typeface="Arial" panose="020B0604020202020204" pitchFamily="34" charset="0"/>
              </a:rPr>
              <a:t> w</a:t>
            </a:r>
            <a:r>
              <a:rPr lang="en-US" sz="1800" spc="-30" dirty="0">
                <a:solidFill>
                  <a:srgbClr val="525556"/>
                </a:solidFill>
                <a:effectLst/>
                <a:latin typeface="Arial" panose="020B0604020202020204" pitchFamily="34" charset="0"/>
                <a:ea typeface="SimHei" panose="02010609060101010101" pitchFamily="49" charset="-122"/>
                <a:cs typeface="Arial" panose="020B0604020202020204" pitchFamily="34" charset="0"/>
              </a:rPr>
              <a:t>i</a:t>
            </a:r>
            <a:r>
              <a:rPr lang="en-US" sz="1800" spc="-25" dirty="0">
                <a:solidFill>
                  <a:srgbClr val="525556"/>
                </a:solidFill>
                <a:effectLst/>
                <a:latin typeface="Arial" panose="020B0604020202020204" pitchFamily="34" charset="0"/>
                <a:ea typeface="SimHei" panose="02010609060101010101" pitchFamily="49" charset="-122"/>
                <a:cs typeface="Arial" panose="020B0604020202020204" pitchFamily="34" charset="0"/>
              </a:rPr>
              <a:t>de</a:t>
            </a:r>
            <a:r>
              <a:rPr lang="en-US" sz="1800" dirty="0">
                <a:solidFill>
                  <a:srgbClr val="525556"/>
                </a:solidFill>
                <a:effectLst/>
                <a:latin typeface="Arial" panose="020B0604020202020204" pitchFamily="34" charset="0"/>
                <a:ea typeface="SimHei" panose="02010609060101010101" pitchFamily="49" charset="-122"/>
                <a:cs typeface="Arial" panose="020B0604020202020204" pitchFamily="34" charset="0"/>
              </a:rPr>
              <a:t>r</a:t>
            </a:r>
            <a:r>
              <a:rPr lang="en-US" sz="1800" spc="60" dirty="0">
                <a:solidFill>
                  <a:srgbClr val="525556"/>
                </a:solidFill>
                <a:effectLst/>
                <a:latin typeface="Arial" panose="020B0604020202020204" pitchFamily="34" charset="0"/>
                <a:ea typeface="SimHei" panose="02010609060101010101" pitchFamily="49" charset="-122"/>
                <a:cs typeface="Arial" panose="020B0604020202020204" pitchFamily="34" charset="0"/>
              </a:rPr>
              <a:t> </a:t>
            </a:r>
            <a:r>
              <a:rPr lang="en-US" sz="1800" spc="-25" dirty="0" err="1">
                <a:solidFill>
                  <a:srgbClr val="525556"/>
                </a:solidFill>
                <a:effectLst/>
                <a:latin typeface="Arial" panose="020B0604020202020204" pitchFamily="34" charset="0"/>
                <a:ea typeface="SimHei" panose="02010609060101010101" pitchFamily="49" charset="-122"/>
                <a:cs typeface="Arial" panose="020B0604020202020204" pitchFamily="34" charset="0"/>
              </a:rPr>
              <a:t>o</a:t>
            </a:r>
            <a:r>
              <a:rPr lang="en-US" sz="1800" spc="5" dirty="0" err="1">
                <a:solidFill>
                  <a:srgbClr val="525556"/>
                </a:solidFill>
                <a:effectLst/>
                <a:latin typeface="Arial" panose="020B0604020202020204" pitchFamily="34" charset="0"/>
                <a:ea typeface="SimHei" panose="02010609060101010101" pitchFamily="49" charset="-122"/>
                <a:cs typeface="Arial" panose="020B0604020202020204" pitchFamily="34" charset="0"/>
              </a:rPr>
              <a:t>r</a:t>
            </a:r>
            <a:r>
              <a:rPr lang="en-US" sz="1800" spc="-15" dirty="0" err="1">
                <a:solidFill>
                  <a:srgbClr val="525556"/>
                </a:solidFill>
                <a:effectLst/>
                <a:latin typeface="Arial" panose="020B0604020202020204" pitchFamily="34" charset="0"/>
                <a:ea typeface="SimHei" panose="02010609060101010101" pitchFamily="49" charset="-122"/>
                <a:cs typeface="Arial" panose="020B0604020202020204" pitchFamily="34" charset="0"/>
              </a:rPr>
              <a:t>gani</a:t>
            </a:r>
            <a:r>
              <a:rPr lang="en-US" sz="1800" spc="-25" dirty="0" err="1">
                <a:solidFill>
                  <a:srgbClr val="525556"/>
                </a:solidFill>
                <a:effectLst/>
                <a:latin typeface="Arial" panose="020B0604020202020204" pitchFamily="34" charset="0"/>
                <a:ea typeface="SimHei" panose="02010609060101010101" pitchFamily="49" charset="-122"/>
                <a:cs typeface="Arial" panose="020B0604020202020204" pitchFamily="34" charset="0"/>
              </a:rPr>
              <a:t>sa</a:t>
            </a:r>
            <a:r>
              <a:rPr lang="en-US" sz="1800" spc="5" dirty="0" err="1">
                <a:solidFill>
                  <a:srgbClr val="525556"/>
                </a:solidFill>
                <a:effectLst/>
                <a:latin typeface="Arial" panose="020B0604020202020204" pitchFamily="34" charset="0"/>
                <a:ea typeface="SimHei" panose="02010609060101010101" pitchFamily="49" charset="-122"/>
                <a:cs typeface="Arial" panose="020B0604020202020204" pitchFamily="34" charset="0"/>
              </a:rPr>
              <a:t>t</a:t>
            </a:r>
            <a:r>
              <a:rPr lang="en-US" sz="1800" spc="-15" dirty="0" err="1">
                <a:solidFill>
                  <a:srgbClr val="525556"/>
                </a:solidFill>
                <a:effectLst/>
                <a:latin typeface="Arial" panose="020B0604020202020204" pitchFamily="34" charset="0"/>
                <a:ea typeface="SimHei" panose="02010609060101010101" pitchFamily="49" charset="-122"/>
                <a:cs typeface="Arial" panose="020B0604020202020204" pitchFamily="34" charset="0"/>
              </a:rPr>
              <a:t>io</a:t>
            </a:r>
            <a:r>
              <a:rPr lang="en-US" sz="1800" spc="-25" dirty="0" err="1">
                <a:solidFill>
                  <a:srgbClr val="525556"/>
                </a:solidFill>
                <a:effectLst/>
                <a:latin typeface="Arial" panose="020B0604020202020204" pitchFamily="34" charset="0"/>
                <a:ea typeface="SimHei" panose="02010609060101010101" pitchFamily="49" charset="-122"/>
                <a:cs typeface="Arial" panose="020B0604020202020204" pitchFamily="34" charset="0"/>
              </a:rPr>
              <a:t>n</a:t>
            </a:r>
            <a:r>
              <a:rPr lang="en-US" sz="1800" dirty="0">
                <a:solidFill>
                  <a:srgbClr val="525556"/>
                </a:solidFill>
                <a:effectLst/>
                <a:latin typeface="Arial" panose="020B0604020202020204" pitchFamily="34" charset="0"/>
                <a:ea typeface="SimHei" panose="02010609060101010101" pitchFamily="49" charset="-122"/>
                <a:cs typeface="Arial" panose="020B0604020202020204" pitchFamily="34" charset="0"/>
              </a:rPr>
              <a:t>.</a:t>
            </a:r>
            <a:endParaRPr lang="en-GB" sz="1800" dirty="0">
              <a:effectLst/>
              <a:latin typeface="Arial" panose="020B0604020202020204" pitchFamily="34" charset="0"/>
              <a:ea typeface="SimHei" panose="02010609060101010101" pitchFamily="49" charset="-122"/>
              <a:cs typeface="Arial" panose="020B0604020202020204" pitchFamily="34" charset="0"/>
            </a:endParaRPr>
          </a:p>
          <a:p>
            <a:pPr>
              <a:lnSpc>
                <a:spcPct val="115000"/>
              </a:lnSpc>
              <a:spcBef>
                <a:spcPts val="600"/>
              </a:spcBef>
              <a:spcAft>
                <a:spcPts val="600"/>
              </a:spcAft>
            </a:pPr>
            <a:r>
              <a:rPr lang="en-US" sz="1800" dirty="0">
                <a:effectLst/>
                <a:latin typeface="Arial" panose="020B0604020202020204" pitchFamily="34" charset="0"/>
                <a:ea typeface="SimHei" panose="02010609060101010101" pitchFamily="49" charset="-122"/>
                <a:cs typeface="Arial" panose="020B0604020202020204" pitchFamily="34" charset="0"/>
              </a:rPr>
              <a:t>Some local authorities have chosen to set up in-house consultation offers led by Practice Leads.  To support the transition of Practice Leads from undertaking the course to offering consultation to colleagues within their </a:t>
            </a:r>
            <a:r>
              <a:rPr lang="en-US" sz="1800" dirty="0" err="1">
                <a:effectLst/>
                <a:latin typeface="Arial" panose="020B0604020202020204" pitchFamily="34" charset="0"/>
                <a:ea typeface="SimHei" panose="02010609060101010101" pitchFamily="49" charset="-122"/>
                <a:cs typeface="Arial" panose="020B0604020202020204" pitchFamily="34" charset="0"/>
              </a:rPr>
              <a:t>organisation</a:t>
            </a:r>
            <a:r>
              <a:rPr lang="en-US" sz="1800" dirty="0">
                <a:effectLst/>
                <a:latin typeface="Arial" panose="020B0604020202020204" pitchFamily="34" charset="0"/>
                <a:ea typeface="SimHei" panose="02010609060101010101" pitchFamily="49" charset="-122"/>
                <a:cs typeface="Arial" panose="020B0604020202020204" pitchFamily="34" charset="0"/>
              </a:rPr>
              <a:t>, some have chosen to invest in the child sexual abuse Centre’s post-Practice Leads </a:t>
            </a:r>
            <a:r>
              <a:rPr lang="en-US" sz="1800" dirty="0" err="1">
                <a:effectLst/>
                <a:latin typeface="Arial" panose="020B0604020202020204" pitchFamily="34" charset="0"/>
                <a:ea typeface="SimHei" panose="02010609060101010101" pitchFamily="49" charset="-122"/>
                <a:cs typeface="Arial" panose="020B0604020202020204" pitchFamily="34" charset="0"/>
              </a:rPr>
              <a:t>Programme</a:t>
            </a:r>
            <a:r>
              <a:rPr lang="en-US" sz="1800" dirty="0">
                <a:effectLst/>
                <a:latin typeface="Arial" panose="020B0604020202020204" pitchFamily="34" charset="0"/>
                <a:ea typeface="SimHei" panose="02010609060101010101" pitchFamily="49" charset="-122"/>
                <a:cs typeface="Arial" panose="020B0604020202020204" pitchFamily="34" charset="0"/>
              </a:rPr>
              <a:t> consultation offer.  This is a 12 month </a:t>
            </a:r>
            <a:r>
              <a:rPr lang="en-US" sz="1800" dirty="0" err="1">
                <a:effectLst/>
                <a:latin typeface="Arial" panose="020B0604020202020204" pitchFamily="34" charset="0"/>
                <a:ea typeface="SimHei" panose="02010609060101010101" pitchFamily="49" charset="-122"/>
                <a:cs typeface="Arial" panose="020B0604020202020204" pitchFamily="34" charset="0"/>
              </a:rPr>
              <a:t>programme</a:t>
            </a:r>
            <a:r>
              <a:rPr lang="en-US" sz="1800" dirty="0">
                <a:effectLst/>
                <a:latin typeface="Arial" panose="020B0604020202020204" pitchFamily="34" charset="0"/>
                <a:ea typeface="SimHei" panose="02010609060101010101" pitchFamily="49" charset="-122"/>
                <a:cs typeface="Arial" panose="020B0604020202020204" pitchFamily="34" charset="0"/>
              </a:rPr>
              <a:t> of monthly 2.5 hours sessions facilitated by the child sexual abuse Centre alongside the qualified Practice Leads – for more information see </a:t>
            </a:r>
            <a:r>
              <a:rPr lang="en-US" sz="1800" u="sng" dirty="0">
                <a:solidFill>
                  <a:srgbClr val="702474"/>
                </a:solidFill>
                <a:effectLst/>
                <a:latin typeface="Arial" panose="020B0604020202020204" pitchFamily="34" charset="0"/>
                <a:ea typeface="Arial" panose="020B0604020202020204" pitchFamily="34" charset="0"/>
                <a:cs typeface="Arial" panose="020B0604020202020204" pitchFamily="34" charset="0"/>
                <a:hlinkClick r:id="rId3"/>
              </a:rPr>
              <a:t>here</a:t>
            </a:r>
            <a:r>
              <a:rPr lang="en-US" sz="1800" dirty="0">
                <a:effectLst/>
                <a:latin typeface="Arial" panose="020B0604020202020204" pitchFamily="34" charset="0"/>
                <a:ea typeface="SimHei" panose="02010609060101010101" pitchFamily="49" charset="-122"/>
                <a:cs typeface="Arial" panose="020B0604020202020204" pitchFamily="34" charset="0"/>
              </a:rPr>
              <a:t>.</a:t>
            </a:r>
            <a:endParaRPr lang="en-GB" sz="1800" dirty="0">
              <a:effectLst/>
              <a:latin typeface="Arial" panose="020B0604020202020204" pitchFamily="34" charset="0"/>
              <a:ea typeface="SimHei" panose="02010609060101010101" pitchFamily="49" charset="-122"/>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0858AC8F-BFBF-4DB9-BEA7-40EB06D7E615}" type="slidenum">
              <a:rPr lang="en-GB" smtClean="0">
                <a:solidFill>
                  <a:prstClr val="black"/>
                </a:solidFill>
              </a:rPr>
              <a:pPr/>
              <a:t>38</a:t>
            </a:fld>
            <a:endParaRPr lang="en-GB" dirty="0">
              <a:solidFill>
                <a:prstClr val="black"/>
              </a:solidFill>
            </a:endParaRPr>
          </a:p>
        </p:txBody>
      </p:sp>
    </p:spTree>
    <p:extLst>
      <p:ext uri="{BB962C8B-B14F-4D97-AF65-F5344CB8AC3E}">
        <p14:creationId xmlns:p14="http://schemas.microsoft.com/office/powerpoint/2010/main" val="37124456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1" i="1" dirty="0"/>
          </a:p>
          <a:p>
            <a:r>
              <a:rPr lang="en-GB" dirty="0"/>
              <a:t>Managers to leave the session.</a:t>
            </a:r>
          </a:p>
        </p:txBody>
      </p:sp>
      <p:sp>
        <p:nvSpPr>
          <p:cNvPr id="4" name="Slide Number Placeholder 3"/>
          <p:cNvSpPr>
            <a:spLocks noGrp="1"/>
          </p:cNvSpPr>
          <p:nvPr>
            <p:ph type="sldNum" sz="quarter" idx="5"/>
          </p:nvPr>
        </p:nvSpPr>
        <p:spPr/>
        <p:txBody>
          <a:bodyPr/>
          <a:lstStyle/>
          <a:p>
            <a:fld id="{903D5A04-0BD2-4C4F-B397-B46A5D3B32E9}" type="slidenum">
              <a:rPr lang="en-US" smtClean="0"/>
              <a:t>39</a:t>
            </a:fld>
            <a:endParaRPr lang="en-US"/>
          </a:p>
        </p:txBody>
      </p:sp>
    </p:spTree>
    <p:extLst>
      <p:ext uri="{BB962C8B-B14F-4D97-AF65-F5344CB8AC3E}">
        <p14:creationId xmlns:p14="http://schemas.microsoft.com/office/powerpoint/2010/main" val="33856137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time for PLs to meet each other and think about their hopes and fears</a:t>
            </a:r>
          </a:p>
        </p:txBody>
      </p:sp>
      <p:sp>
        <p:nvSpPr>
          <p:cNvPr id="4" name="Slide Number Placeholder 3"/>
          <p:cNvSpPr>
            <a:spLocks noGrp="1"/>
          </p:cNvSpPr>
          <p:nvPr>
            <p:ph type="sldNum" sz="quarter" idx="5"/>
          </p:nvPr>
        </p:nvSpPr>
        <p:spPr/>
        <p:txBody>
          <a:bodyPr/>
          <a:lstStyle/>
          <a:p>
            <a:fld id="{903D5A04-0BD2-4C4F-B397-B46A5D3B32E9}" type="slidenum">
              <a:rPr lang="en-US" smtClean="0"/>
              <a:t>40</a:t>
            </a:fld>
            <a:endParaRPr lang="en-US"/>
          </a:p>
        </p:txBody>
      </p:sp>
    </p:spTree>
    <p:extLst>
      <p:ext uri="{BB962C8B-B14F-4D97-AF65-F5344CB8AC3E}">
        <p14:creationId xmlns:p14="http://schemas.microsoft.com/office/powerpoint/2010/main" val="42447483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Put participants into breakout groups of pairs. 10 minutes in pairs and then feedback to the group.  Allow enough time for the participants to speak fully and explore any anxieties they may hold.  </a:t>
            </a:r>
          </a:p>
          <a:p>
            <a:r>
              <a:rPr lang="en-GB" dirty="0"/>
              <a:t>Explain that we will be exploring feelings further throughout the afternoon.</a:t>
            </a:r>
          </a:p>
        </p:txBody>
      </p:sp>
      <p:sp>
        <p:nvSpPr>
          <p:cNvPr id="4" name="Slide Number Placeholder 3"/>
          <p:cNvSpPr>
            <a:spLocks noGrp="1"/>
          </p:cNvSpPr>
          <p:nvPr>
            <p:ph type="sldNum" sz="quarter" idx="5"/>
          </p:nvPr>
        </p:nvSpPr>
        <p:spPr/>
        <p:txBody>
          <a:bodyPr/>
          <a:lstStyle/>
          <a:p>
            <a:fld id="{5FA9FC5D-5636-4F82-8EDE-FC160417C9FB}" type="slidenum">
              <a:rPr lang="en-GB" smtClean="0"/>
              <a:t>41</a:t>
            </a:fld>
            <a:endParaRPr lang="en-GB"/>
          </a:p>
        </p:txBody>
      </p:sp>
    </p:spTree>
    <p:extLst>
      <p:ext uri="{BB962C8B-B14F-4D97-AF65-F5344CB8AC3E}">
        <p14:creationId xmlns:p14="http://schemas.microsoft.com/office/powerpoint/2010/main" val="24744146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08A55-8A8E-E96E-7AB0-805EF937A8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214392-BB0B-9E55-635A-EF58F51AC2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2BC732-61BA-1922-4D57-3BFB67E3F371}"/>
              </a:ext>
            </a:extLst>
          </p:cNvPr>
          <p:cNvSpPr>
            <a:spLocks noGrp="1"/>
          </p:cNvSpPr>
          <p:nvPr>
            <p:ph type="body" idx="1"/>
          </p:nvPr>
        </p:nvSpPr>
        <p:spPr/>
        <p:txBody>
          <a:bodyPr/>
          <a:lstStyle/>
          <a:p>
            <a:r>
              <a:rPr lang="en-GB" dirty="0"/>
              <a:t>There is a misapprehension that child sexual abuse is rare, but survey data shows it is just as common as other </a:t>
            </a:r>
            <a:r>
              <a:rPr lang="en-GB" baseline="0" dirty="0"/>
              <a:t>forms of childhood maltreatment</a:t>
            </a:r>
          </a:p>
          <a:p>
            <a:endParaRPr lang="en-GB" baseline="0" dirty="0"/>
          </a:p>
          <a:p>
            <a:r>
              <a:rPr lang="en-GB" baseline="0" dirty="0"/>
              <a:t>Despite this, child sexual abuse is </a:t>
            </a:r>
            <a:r>
              <a:rPr lang="en-GB" b="1" baseline="0" dirty="0"/>
              <a:t>less likely </a:t>
            </a:r>
            <a:r>
              <a:rPr lang="en-GB" baseline="0" dirty="0"/>
              <a:t>to feature as a child protection plan than other forms of child maltreatment. </a:t>
            </a:r>
          </a:p>
          <a:p>
            <a:endParaRPr lang="en-GB" baseline="0" dirty="0"/>
          </a:p>
          <a:p>
            <a:r>
              <a:rPr lang="en-GB" baseline="0" dirty="0"/>
              <a:t>In the latest data, there was a huge increase in the number of plans due to neglect and emotional abuse, but the number of plans due to sexual abuse have declined over the past 25 years. </a:t>
            </a:r>
          </a:p>
          <a:p>
            <a:endParaRPr lang="en-GB" baseline="0" dirty="0"/>
          </a:p>
          <a:p>
            <a:r>
              <a:rPr lang="en-GB" baseline="0" dirty="0"/>
              <a:t>Our other research shows that social workers lack confidence to name and record sexual abuse.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the overall picture remains the same – while child sexual abuse is as prevalent as child physical abuse and only marginally less prevalent than emotional abuse, the lowest assessments recording concerns of child sexual abuse continue to form the lowest category of child abuse. </a:t>
            </a:r>
          </a:p>
          <a:p>
            <a:endParaRPr lang="en-GB" dirty="0"/>
          </a:p>
          <a:p>
            <a:r>
              <a:rPr lang="en-GB" dirty="0"/>
              <a:t>However, the most recent review of data demonstrates that the number of children in England placed on child protection plans because of sexual abuse concerns fell to a record low of 2,160</a:t>
            </a:r>
          </a:p>
          <a:p>
            <a:endParaRPr lang="en-GB" dirty="0"/>
          </a:p>
          <a:p>
            <a:r>
              <a:rPr lang="en-GB" dirty="0"/>
              <a:t>The overall number of new child protection plans fell by a more modest 3%, with child sexual abuse being the reason for just 3.5% of those plans – the lowest proportion ever recorded.</a:t>
            </a:r>
          </a:p>
          <a:p>
            <a:endParaRPr lang="en-GB" dirty="0"/>
          </a:p>
          <a:p>
            <a:r>
              <a:rPr lang="en-GB" dirty="0"/>
              <a:t>The demographic profile of children placed on child protection plans because of sexual abuse concerns remained similar to previous years. These children tended to be older than those placed on protection plans for other reasons, and three-fifths were girls. Compared with the population of children attending state schools and nurseries in England, they were less likely to be of Black or Asian heritage</a:t>
            </a:r>
          </a:p>
          <a:p>
            <a:endParaRPr lang="en-GB" dirty="0"/>
          </a:p>
          <a:p>
            <a:r>
              <a:rPr lang="en-GB" dirty="0"/>
              <a:t>Across local authorities in England, there was considerable variation in the number of children placed on child protection plans because of sexual abuse concerns, but more than </a:t>
            </a:r>
            <a:r>
              <a:rPr lang="en-GB" dirty="0" err="1"/>
              <a:t>twothirds</a:t>
            </a:r>
            <a:r>
              <a:rPr lang="en-GB" dirty="0"/>
              <a:t> of local authorities placed no or very few children on protection plans for that reason. </a:t>
            </a:r>
          </a:p>
          <a:p>
            <a:endParaRPr lang="en-GB" dirty="0"/>
          </a:p>
          <a:p>
            <a:r>
              <a:rPr lang="en-GB" dirty="0"/>
              <a:t>For info - No information about children’s services’ identification of, or response to, child sexual abuse in Wales during 2023/24 was published in time to be included in this report</a:t>
            </a:r>
          </a:p>
        </p:txBody>
      </p:sp>
      <p:sp>
        <p:nvSpPr>
          <p:cNvPr id="4" name="Slide Number Placeholder 3">
            <a:extLst>
              <a:ext uri="{FF2B5EF4-FFF2-40B4-BE49-F238E27FC236}">
                <a16:creationId xmlns:a16="http://schemas.microsoft.com/office/drawing/2014/main" id="{1DF7CE36-C76D-695A-3385-FEDF8D83B92E}"/>
              </a:ext>
            </a:extLst>
          </p:cNvPr>
          <p:cNvSpPr>
            <a:spLocks noGrp="1"/>
          </p:cNvSpPr>
          <p:nvPr>
            <p:ph type="sldNum" sz="quarter" idx="5"/>
          </p:nvPr>
        </p:nvSpPr>
        <p:spPr/>
        <p:txBody>
          <a:bodyPr/>
          <a:lstStyle/>
          <a:p>
            <a:pPr>
              <a:defRPr/>
            </a:pPr>
            <a:fld id="{3362E512-F79F-4DE3-915B-09FC10B56CCB}" type="slidenum">
              <a:rPr lang="en-US" smtClean="0"/>
              <a:pPr>
                <a:defRPr/>
              </a:pPr>
              <a:t>43</a:t>
            </a:fld>
            <a:endParaRPr lang="en-US" dirty="0"/>
          </a:p>
        </p:txBody>
      </p:sp>
    </p:spTree>
    <p:extLst>
      <p:ext uri="{BB962C8B-B14F-4D97-AF65-F5344CB8AC3E}">
        <p14:creationId xmlns:p14="http://schemas.microsoft.com/office/powerpoint/2010/main" val="190928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85482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7C603-AC94-526E-CCD1-6B5AE843CA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2AE285-0A8B-3F62-4804-5355D2016F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A14084-845E-09AC-FF2A-35D5A45AA180}"/>
              </a:ext>
            </a:extLst>
          </p:cNvPr>
          <p:cNvSpPr>
            <a:spLocks noGrp="1"/>
          </p:cNvSpPr>
          <p:nvPr>
            <p:ph type="body" idx="1"/>
          </p:nvPr>
        </p:nvSpPr>
        <p:spPr/>
        <p:txBody>
          <a:bodyPr/>
          <a:lstStyle/>
          <a:p>
            <a:pPr defTabSz="966155"/>
            <a:r>
              <a:rPr lang="en-GB" sz="1800" baseline="0" dirty="0"/>
              <a:t>In criminal justice, we see quite a different trend. The number of reports of child sexual abuse offences has gone up many-fold in the last 10 years. Doesn’t relate to there being more crime, but more victims willing to come forward and better recording. </a:t>
            </a:r>
          </a:p>
          <a:p>
            <a:pPr defTabSz="966155"/>
            <a:endParaRPr lang="en-GB" sz="1800" baseline="0" dirty="0"/>
          </a:p>
          <a:p>
            <a:pPr marL="342900" lvl="0" indent="-342900">
              <a:buFont typeface="Symbol" panose="05050102010706020507" pitchFamily="18" charset="2"/>
              <a:buChar char=""/>
            </a:pPr>
            <a:r>
              <a:rPr lang="en-GB" sz="1800" dirty="0">
                <a:effectLst/>
                <a:latin typeface="Aptos" panose="020B0004020202020204" pitchFamily="34" charset="0"/>
                <a:ea typeface="Times New Roman" panose="02020603050405020304" pitchFamily="18" charset="0"/>
                <a:cs typeface="Aptos" panose="020B0004020202020204" pitchFamily="34" charset="0"/>
              </a:rPr>
              <a:t>police forces in England and Wales recorded over 101,000 child sexual abuse offences in 2023/24 – the third year in a row where police forces recorded over 100,000 offences. They recorded more charges brought against suspects of child sexual abuse in 2023/24 (13,098) than ever before. In courts, proceedings were brought against 9,215 defendants for child sexual abuse offences in the year to December 2023, which is the highest number since 2016 and 15% more than the previous year.</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en-GB" sz="1800" dirty="0">
                <a:effectLst/>
                <a:latin typeface="Aptos" panose="020B0004020202020204" pitchFamily="34" charset="0"/>
                <a:ea typeface="Times New Roman" panose="02020603050405020304" pitchFamily="18" charset="0"/>
                <a:cs typeface="Aptos" panose="020B0004020202020204" pitchFamily="34" charset="0"/>
              </a:rPr>
              <a:t>Despite these promising trends in criminal justice, 60% of investigations into recorded offences continue to be closed with no further action due to evidential difficulties.</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en-GB" sz="1800" dirty="0">
                <a:effectLst/>
                <a:latin typeface="Aptos" panose="020B0004020202020204" pitchFamily="34" charset="0"/>
                <a:ea typeface="Times New Roman" panose="02020603050405020304" pitchFamily="18" charset="0"/>
                <a:cs typeface="Aptos" panose="020B0004020202020204" pitchFamily="34" charset="0"/>
              </a:rPr>
              <a:t>For the first time, our report also looked at data on what happens to people after they are convicted of child sexual abuse. We found that one in eight convicted prisoners in England and Wales are serving sentences for sexually abusing children, bringing the number of people in prison for child sexual abuse offences to the highest level since 2015. In 2024, a record 70,000 people were being supervised by the police, prisons, or the probation service following conviction for sexual offences against adults or children in England and Wales.</a:t>
            </a:r>
            <a:endParaRPr lang="en-GB"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a:extLst>
              <a:ext uri="{FF2B5EF4-FFF2-40B4-BE49-F238E27FC236}">
                <a16:creationId xmlns:a16="http://schemas.microsoft.com/office/drawing/2014/main" id="{CBFE631A-C3DF-1E69-B81D-AF0899A6DB96}"/>
              </a:ext>
            </a:extLst>
          </p:cNvPr>
          <p:cNvSpPr>
            <a:spLocks noGrp="1"/>
          </p:cNvSpPr>
          <p:nvPr>
            <p:ph type="sldNum" sz="quarter" idx="10"/>
          </p:nvPr>
        </p:nvSpPr>
        <p:spPr/>
        <p:txBody>
          <a:bodyPr/>
          <a:lstStyle/>
          <a:p>
            <a:fld id="{903D5A04-0BD2-4C4F-B397-B46A5D3B32E9}" type="slidenum">
              <a:rPr lang="en-US" smtClean="0"/>
              <a:t>44</a:t>
            </a:fld>
            <a:endParaRPr lang="en-US"/>
          </a:p>
        </p:txBody>
      </p:sp>
    </p:spTree>
    <p:extLst>
      <p:ext uri="{BB962C8B-B14F-4D97-AF65-F5344CB8AC3E}">
        <p14:creationId xmlns:p14="http://schemas.microsoft.com/office/powerpoint/2010/main" val="25003713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03658-499E-A20A-CC48-AC4CC28832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9DB6B5-4FD8-1A30-2BA8-8E6DC3602B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CC9D50-A22E-49E8-3CF0-011F0A4A4523}"/>
              </a:ext>
            </a:extLst>
          </p:cNvPr>
          <p:cNvSpPr>
            <a:spLocks noGrp="1"/>
          </p:cNvSpPr>
          <p:nvPr>
            <p:ph type="body" idx="1"/>
          </p:nvPr>
        </p:nvSpPr>
        <p:spPr/>
        <p:txBody>
          <a:bodyPr/>
          <a:lstStyle/>
          <a:p>
            <a:r>
              <a:rPr lang="en-GB" dirty="0"/>
              <a:t>There are large variations in agency identification of child sexual abuse in different regions of England and Wales. In order to compare smaller and larger regions we have taken into consideration the local child population. We can see that when it comes to police recorded child sexual abuse offences, there are over two-fold differences between the lowest region and the highest. In London, just 5.6 child sexual abuse offences were recorded for every 1,000 children living in this region, while in the North East, nearly 13 offences for each 1,000 children were recorded. </a:t>
            </a:r>
          </a:p>
          <a:p>
            <a:endParaRPr lang="en-GB" dirty="0"/>
          </a:p>
          <a:p>
            <a:r>
              <a:rPr lang="en-GB" dirty="0"/>
              <a:t>The variation is even larger in children’s services identification of child sexual abuse in assessments (this includes also identification of child sexual exploitation in assessments). While in East of England just 2.8 assessments for every 1,000 children noted concerns of child sexual abuse or exploitation, in the Yorkshire and Humber this rate was 6 for every 1,000 children. </a:t>
            </a:r>
          </a:p>
          <a:p>
            <a:endParaRPr lang="en-GB" dirty="0"/>
          </a:p>
        </p:txBody>
      </p:sp>
      <p:sp>
        <p:nvSpPr>
          <p:cNvPr id="4" name="Slide Number Placeholder 3">
            <a:extLst>
              <a:ext uri="{FF2B5EF4-FFF2-40B4-BE49-F238E27FC236}">
                <a16:creationId xmlns:a16="http://schemas.microsoft.com/office/drawing/2014/main" id="{1DCE3745-3533-1834-D48E-95AF2161BD4B}"/>
              </a:ext>
            </a:extLst>
          </p:cNvPr>
          <p:cNvSpPr>
            <a:spLocks noGrp="1"/>
          </p:cNvSpPr>
          <p:nvPr>
            <p:ph type="sldNum" sz="quarter" idx="5"/>
          </p:nvPr>
        </p:nvSpPr>
        <p:spPr/>
        <p:txBody>
          <a:bodyPr/>
          <a:lstStyle/>
          <a:p>
            <a:fld id="{C1DC061D-C42D-41D9-9714-336F49E07CDA}" type="slidenum">
              <a:rPr lang="en-GB" smtClean="0"/>
              <a:t>45</a:t>
            </a:fld>
            <a:endParaRPr lang="en-GB"/>
          </a:p>
        </p:txBody>
      </p:sp>
    </p:spTree>
    <p:extLst>
      <p:ext uri="{BB962C8B-B14F-4D97-AF65-F5344CB8AC3E}">
        <p14:creationId xmlns:p14="http://schemas.microsoft.com/office/powerpoint/2010/main" val="16437893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AB6F0-38B5-2432-2D2F-704E3BA948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CC39D8-A59A-E9AC-D6E4-880836C6D8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F9820C-54BF-37BE-AE0C-A6A24E350F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BB27B7E-4A7C-5FFB-4E5C-752BA56574B3}"/>
              </a:ext>
            </a:extLst>
          </p:cNvPr>
          <p:cNvSpPr>
            <a:spLocks noGrp="1"/>
          </p:cNvSpPr>
          <p:nvPr>
            <p:ph type="sldNum" sz="quarter" idx="5"/>
          </p:nvPr>
        </p:nvSpPr>
        <p:spPr/>
        <p:txBody>
          <a:bodyPr/>
          <a:lstStyle/>
          <a:p>
            <a:fld id="{903D5A04-0BD2-4C4F-B397-B46A5D3B32E9}" type="slidenum">
              <a:rPr lang="en-US" smtClean="0"/>
              <a:t>46</a:t>
            </a:fld>
            <a:endParaRPr lang="en-US"/>
          </a:p>
        </p:txBody>
      </p:sp>
    </p:spTree>
    <p:extLst>
      <p:ext uri="{BB962C8B-B14F-4D97-AF65-F5344CB8AC3E}">
        <p14:creationId xmlns:p14="http://schemas.microsoft.com/office/powerpoint/2010/main" val="34756658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Child sexual abuse elicits strong emotional responses from everyone who comes into contact with it.  As a result, the way society (and professionals) </a:t>
            </a:r>
            <a:r>
              <a:rPr lang="en-GB" sz="1200" dirty="0"/>
              <a:t>deal with sexual abuse is often very reactive.</a:t>
            </a:r>
          </a:p>
          <a:p>
            <a:r>
              <a:rPr lang="en-GB" sz="1200" i="1" dirty="0"/>
              <a:t> </a:t>
            </a:r>
            <a:endParaRPr lang="en-GB" sz="1200" dirty="0"/>
          </a:p>
          <a:p>
            <a:r>
              <a:rPr lang="en-GB" sz="1200" dirty="0"/>
              <a:t>We can see throughout the last 100 years or so, how the pendulum has swung dramatically in terms of response to the suggestion of abuse.</a:t>
            </a:r>
            <a:r>
              <a:rPr lang="en-GB" sz="1200" i="1" dirty="0"/>
              <a:t> </a:t>
            </a:r>
            <a:endParaRPr lang="en-GB" sz="1200" dirty="0"/>
          </a:p>
          <a:p>
            <a:r>
              <a:rPr lang="en-GB" sz="1200" i="1" dirty="0"/>
              <a:t> </a:t>
            </a:r>
            <a:endParaRPr lang="en-GB" sz="1200" dirty="0"/>
          </a:p>
          <a:p>
            <a:r>
              <a:rPr lang="en-GB" sz="1200" u="sng" dirty="0"/>
              <a:t>Freud - False Memory Syndrome</a:t>
            </a:r>
            <a:endParaRPr lang="en-GB" sz="1200" dirty="0"/>
          </a:p>
          <a:p>
            <a:r>
              <a:rPr lang="en-GB" sz="1200" dirty="0"/>
              <a:t>From middle-upper class Austrian society, who recoiled at Freud’s suggestion that many of the young women he was analysing had experienced sexual abuse from their fathers, which led to the suggestion that their memories were in fact fantasy (sowing the seeds to the later ‘false memory syndrome’, for which there is no scientific evidence )</a:t>
            </a:r>
          </a:p>
          <a:p>
            <a:r>
              <a:rPr lang="en-GB" sz="1200" i="1" dirty="0"/>
              <a:t> </a:t>
            </a:r>
            <a:r>
              <a:rPr lang="en-GB" sz="1200" dirty="0"/>
              <a:t> </a:t>
            </a:r>
          </a:p>
          <a:p>
            <a:r>
              <a:rPr lang="en-GB" sz="1200" u="sng" dirty="0"/>
              <a:t>Cleveland</a:t>
            </a:r>
            <a:endParaRPr lang="en-GB" sz="1200" dirty="0"/>
          </a:p>
          <a:p>
            <a:r>
              <a:rPr lang="en-GB" sz="1200" dirty="0"/>
              <a:t>Cleveland Inquiry in the early 1990’s, during which nearly 100 children were thought to have been mistakenly removed from their families as a result of prolific sexual abuse. </a:t>
            </a:r>
          </a:p>
          <a:p>
            <a:r>
              <a:rPr lang="en-GB" sz="1200" dirty="0"/>
              <a:t>Parents were given airtime on Breakfast TV saying ‘come back to me my child, these evil social workers have taken you away’ – and as a result the majority of those children were returned home. Very quietly, around 10 years later, it was revealed that in around 85% of those cases, there was evidence of sexual abuse, and yet the public outcry led to them being returned home.</a:t>
            </a:r>
          </a:p>
          <a:p>
            <a:endParaRPr lang="en-GB" sz="1200" dirty="0"/>
          </a:p>
          <a:p>
            <a:r>
              <a:rPr lang="en-GB" sz="1200" u="sng" dirty="0"/>
              <a:t>Jimmy Saville/BBC</a:t>
            </a:r>
          </a:p>
          <a:p>
            <a:r>
              <a:rPr lang="en-GB" sz="1200" u="sng" dirty="0"/>
              <a:t>Catholic Church</a:t>
            </a:r>
          </a:p>
          <a:p>
            <a:r>
              <a:rPr lang="en-GB" sz="1200" u="sng" dirty="0"/>
              <a:t>Me too</a:t>
            </a:r>
          </a:p>
          <a:p>
            <a:r>
              <a:rPr lang="en-GB" sz="1200" u="sng" dirty="0"/>
              <a:t>Everyone’s invited</a:t>
            </a:r>
          </a:p>
          <a:p>
            <a:r>
              <a:rPr lang="en-GB" sz="1200" u="sng" dirty="0"/>
              <a:t>CSE focus Rotherham/Rochdale – Asian grooming gangs rhetoric </a:t>
            </a:r>
          </a:p>
          <a:p>
            <a:endParaRPr lang="en-GB" sz="1200" dirty="0"/>
          </a:p>
          <a:p>
            <a:pPr>
              <a:lnSpc>
                <a:spcPct val="107000"/>
              </a:lnSpc>
              <a:spcAft>
                <a:spcPts val="8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What we have seen is that there is often a particular focus on one type of harm which risks stopping us looking at all forms of child sexual abuse. </a:t>
            </a:r>
          </a:p>
          <a:p>
            <a:pPr>
              <a:lnSpc>
                <a:spcPct val="107000"/>
              </a:lnSpc>
              <a:spcAft>
                <a:spcPts val="800"/>
              </a:spcAft>
            </a:pPr>
            <a:endParaRPr lang="en-GB" sz="1600" dirty="0">
              <a:effectLst/>
              <a:latin typeface="Calibri" panose="020F0502020204030204" pitchFamily="34" charset="0"/>
              <a:cs typeface="Times New Roman" panose="02020603050405020304" pitchFamily="18" charset="0"/>
            </a:endParaRPr>
          </a:p>
          <a:p>
            <a:pPr>
              <a:lnSpc>
                <a:spcPct val="107000"/>
              </a:lnSpc>
              <a:spcAft>
                <a:spcPts val="800"/>
              </a:spcAft>
            </a:pPr>
            <a:r>
              <a:rPr lang="en-GB" sz="1600" dirty="0">
                <a:effectLst/>
                <a:latin typeface="Calibri" panose="020F0502020204030204" pitchFamily="34" charset="0"/>
                <a:cs typeface="Times New Roman" panose="02020603050405020304" pitchFamily="18" charset="0"/>
              </a:rPr>
              <a:t>Over the years we have seen a reduction in dedicated training on child sexual abuse, especially </a:t>
            </a:r>
            <a:r>
              <a:rPr lang="en-GB" sz="1600" dirty="0">
                <a:effectLst/>
                <a:latin typeface="Calibri" panose="020F0502020204030204" pitchFamily="34" charset="0"/>
                <a:ea typeface="Calibri" panose="020F0502020204030204" pitchFamily="34" charset="0"/>
                <a:cs typeface="Times New Roman" panose="02020603050405020304" pitchFamily="18" charset="0"/>
              </a:rPr>
              <a:t>child sexual abuse</a:t>
            </a:r>
            <a:r>
              <a:rPr lang="en-GB" sz="1600" dirty="0">
                <a:effectLst/>
                <a:latin typeface="Calibri" panose="020F0502020204030204" pitchFamily="34" charset="0"/>
                <a:cs typeface="Times New Roman" panose="02020603050405020304" pitchFamily="18" charset="0"/>
              </a:rPr>
              <a:t> that takes place within the family</a:t>
            </a:r>
            <a:r>
              <a:rPr lang="en-GB" sz="1200" dirty="0">
                <a:effectLst/>
                <a:latin typeface="Calibri" panose="020F0502020204030204" pitchFamily="34" charset="0"/>
                <a:cs typeface="Times New Roman" panose="02020603050405020304" pitchFamily="18" charset="0"/>
              </a:rPr>
              <a:t> - </a:t>
            </a:r>
            <a:r>
              <a:rPr lang="en-GB" sz="1200" dirty="0"/>
              <a:t>This gap in knowledge leaves room for myths about sexual abuse to proliferate; where we are more easily influenced by media stereotypes and personal assumptions, than research evidence and current theory.  </a:t>
            </a:r>
          </a:p>
          <a:p>
            <a:endParaRPr lang="en-GB" sz="1200" dirty="0"/>
          </a:p>
          <a:p>
            <a:r>
              <a:rPr lang="en-GB" sz="1200" dirty="0"/>
              <a:t>Leads to assumptions…</a:t>
            </a:r>
          </a:p>
          <a:p>
            <a:endParaRPr lang="en-GB" sz="1200" dirty="0"/>
          </a:p>
          <a:p>
            <a:pPr marL="257168" indent="-257168">
              <a:lnSpc>
                <a:spcPct val="100000"/>
              </a:lnSpc>
              <a:buFont typeface="Arial" panose="020B0604020202020204" pitchFamily="34" charset="0"/>
              <a:buChar char="•"/>
            </a:pPr>
            <a:r>
              <a:rPr lang="en-GB" altLang="en-US" sz="1200" dirty="0"/>
              <a:t>That men who are </a:t>
            </a:r>
            <a:r>
              <a:rPr lang="en-GB" altLang="en-US" sz="1200" b="1" dirty="0"/>
              <a:t>‘good with children’ </a:t>
            </a:r>
            <a:r>
              <a:rPr lang="en-GB" altLang="en-US" sz="1200" dirty="0"/>
              <a:t>do not sexually abuse them</a:t>
            </a:r>
          </a:p>
          <a:p>
            <a:pPr marL="257168" indent="-257168">
              <a:lnSpc>
                <a:spcPct val="100000"/>
              </a:lnSpc>
              <a:buFont typeface="Arial" panose="020B0604020202020204" pitchFamily="34" charset="0"/>
              <a:buChar char="•"/>
            </a:pPr>
            <a:r>
              <a:rPr lang="en-GB" altLang="en-US" sz="1200" dirty="0"/>
              <a:t>That if children say they </a:t>
            </a:r>
            <a:r>
              <a:rPr lang="en-GB" altLang="en-US" sz="1200" b="1" dirty="0"/>
              <a:t>want to see </a:t>
            </a:r>
            <a:r>
              <a:rPr lang="en-GB" altLang="en-US" sz="1200" dirty="0"/>
              <a:t>their abusive parent, they cannot be abusing them</a:t>
            </a:r>
          </a:p>
          <a:p>
            <a:pPr marL="257168" indent="-257168">
              <a:lnSpc>
                <a:spcPct val="100000"/>
              </a:lnSpc>
              <a:buFont typeface="Arial" panose="020B0604020202020204" pitchFamily="34" charset="0"/>
              <a:buChar char="•"/>
            </a:pPr>
            <a:r>
              <a:rPr lang="en-GB" altLang="en-US" sz="1200" dirty="0"/>
              <a:t>That if children don’t </a:t>
            </a:r>
            <a:r>
              <a:rPr lang="en-GB" altLang="en-US" sz="1200" b="1" dirty="0"/>
              <a:t>appear distressed </a:t>
            </a:r>
            <a:r>
              <a:rPr lang="en-GB" altLang="en-US" sz="1200" dirty="0"/>
              <a:t>when making a disclosure, then it must be untrue</a:t>
            </a:r>
          </a:p>
          <a:p>
            <a:endParaRPr lang="en-GB" sz="1200" dirty="0"/>
          </a:p>
          <a:p>
            <a:endParaRPr lang="en-GB" dirty="0"/>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Sexual abuse is a hidden harm and sexual abuse within the family especially so.</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endParaRPr lang="en-GB" dirty="0"/>
          </a:p>
        </p:txBody>
      </p:sp>
      <p:sp>
        <p:nvSpPr>
          <p:cNvPr id="4" name="Slide Number Placeholder 3"/>
          <p:cNvSpPr>
            <a:spLocks noGrp="1"/>
          </p:cNvSpPr>
          <p:nvPr>
            <p:ph type="sldNum" sz="quarter" idx="5"/>
          </p:nvPr>
        </p:nvSpPr>
        <p:spPr/>
        <p:txBody>
          <a:bodyPr/>
          <a:lstStyle/>
          <a:p>
            <a:fld id="{903D5A04-0BD2-4C4F-B397-B46A5D3B32E9}" type="slidenum">
              <a:rPr lang="en-US" smtClean="0"/>
              <a:t>47</a:t>
            </a:fld>
            <a:endParaRPr lang="en-US"/>
          </a:p>
        </p:txBody>
      </p:sp>
    </p:spTree>
    <p:extLst>
      <p:ext uri="{BB962C8B-B14F-4D97-AF65-F5344CB8AC3E}">
        <p14:creationId xmlns:p14="http://schemas.microsoft.com/office/powerpoint/2010/main" val="17205457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has done nothing to dispel the myth that all abusers are either ‘monsters’ or </a:t>
            </a:r>
            <a:r>
              <a:rPr lang="en-GB" sz="1200" b="1" u="sng" kern="1200" dirty="0">
                <a:solidFill>
                  <a:schemeClr val="tx1"/>
                </a:solidFill>
                <a:effectLst/>
                <a:latin typeface="+mn-lt"/>
                <a:ea typeface="+mn-ea"/>
                <a:cs typeface="+mn-cs"/>
              </a:rPr>
              <a:t>others</a:t>
            </a:r>
            <a:r>
              <a:rPr lang="en-GB" sz="1200" kern="1200" dirty="0">
                <a:solidFill>
                  <a:schemeClr val="tx1"/>
                </a:solidFill>
                <a:effectLst/>
                <a:latin typeface="+mn-lt"/>
                <a:ea typeface="+mn-ea"/>
                <a:cs typeface="+mn-cs"/>
              </a:rPr>
              <a:t> who are ‘not like us’.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This is not reality, yet it is a more comfortable situation for us to accept.</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We see abuse as happening out there…..</a:t>
            </a:r>
          </a:p>
          <a:p>
            <a:r>
              <a:rPr lang="en-GB" sz="1200" kern="1200" dirty="0">
                <a:solidFill>
                  <a:schemeClr val="tx1"/>
                </a:solidFill>
                <a:effectLst/>
                <a:latin typeface="+mn-lt"/>
                <a:ea typeface="+mn-ea"/>
                <a:cs typeface="+mn-cs"/>
              </a:rPr>
              <a:t>Not in our families – but…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In Institutions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By groups of South Asian Men</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By priests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By BBC Personalities etc.</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And it prevents us from recognising that those who abuse children are also human beings.</a:t>
            </a:r>
          </a:p>
          <a:p>
            <a:r>
              <a:rPr lang="en-GB" sz="1200" kern="1200" dirty="0">
                <a:solidFill>
                  <a:schemeClr val="tx1"/>
                </a:solidFill>
                <a:effectLst/>
                <a:latin typeface="+mn-lt"/>
                <a:ea typeface="+mn-ea"/>
                <a:cs typeface="+mn-cs"/>
              </a:rPr>
              <a:t>Often in the family setting……..</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Partners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Friends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Parents etc.</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So when we think someone is otherwise a good person, we cannot hold in mind that they may also be abusive.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We are left with the view that we can ‘Tell by Looking’.  </a:t>
            </a: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4EC4EE-FDC2-4137-9B1B-EC705C60B5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7191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Assumptions that follow the Stereotypes.</a:t>
            </a:r>
          </a:p>
          <a:p>
            <a:r>
              <a:rPr lang="en-GB" sz="1200" kern="1200" dirty="0">
                <a:solidFill>
                  <a:schemeClr val="tx1"/>
                </a:solidFill>
                <a:effectLst/>
                <a:latin typeface="+mn-lt"/>
                <a:ea typeface="+mn-ea"/>
                <a:cs typeface="+mn-cs"/>
              </a:rPr>
              <a:t>If we actually applied what we know about sexual abuse, we would realise these assumptions are incorrect.  Trainers can talk through each of these.</a:t>
            </a: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6C31D7-F9E7-43C4-A1E4-7AF4781AC1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5524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224AD-0480-D12A-E313-2BD8804B26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45B025-C3F8-D939-BD03-D2FDB9D1A6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18B3EA-4B9E-1FF8-A0CC-F2610455C282}"/>
              </a:ext>
            </a:extLst>
          </p:cNvPr>
          <p:cNvSpPr>
            <a:spLocks noGrp="1"/>
          </p:cNvSpPr>
          <p:nvPr>
            <p:ph type="body" idx="1"/>
          </p:nvPr>
        </p:nvSpPr>
        <p:spPr/>
        <p:txBody>
          <a:bodyPr/>
          <a:lstStyle/>
          <a:p>
            <a:endParaRPr lang="en-US" sz="1300" dirty="0"/>
          </a:p>
        </p:txBody>
      </p:sp>
      <p:sp>
        <p:nvSpPr>
          <p:cNvPr id="4" name="Slide Number Placeholder 3">
            <a:extLst>
              <a:ext uri="{FF2B5EF4-FFF2-40B4-BE49-F238E27FC236}">
                <a16:creationId xmlns:a16="http://schemas.microsoft.com/office/drawing/2014/main" id="{E564878F-A585-374F-053C-3C14887F5958}"/>
              </a:ext>
            </a:extLst>
          </p:cNvPr>
          <p:cNvSpPr>
            <a:spLocks noGrp="1"/>
          </p:cNvSpPr>
          <p:nvPr>
            <p:ph type="sldNum" sz="quarter" idx="10"/>
          </p:nvPr>
        </p:nvSpPr>
        <p:spPr/>
        <p:txBody>
          <a:bodyPr/>
          <a:lstStyle/>
          <a:p>
            <a:fld id="{C2896BBF-C060-4E46-BD3C-13A72FC621D2}" type="slidenum">
              <a:rPr lang="en-GB" smtClean="0"/>
              <a:t>50</a:t>
            </a:fld>
            <a:endParaRPr lang="en-GB"/>
          </a:p>
        </p:txBody>
      </p:sp>
    </p:spTree>
    <p:extLst>
      <p:ext uri="{BB962C8B-B14F-4D97-AF65-F5344CB8AC3E}">
        <p14:creationId xmlns:p14="http://schemas.microsoft.com/office/powerpoint/2010/main" val="35849818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ACF7E-AF8D-EB57-0A62-353877B66E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9A571B-418E-A662-6E41-8A58BACBD1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175E8F-A8EA-C0EA-3910-279195D2FD4D}"/>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The Obstacle of fear.</a:t>
            </a:r>
            <a:r>
              <a:rPr lang="en-GB" dirty="0">
                <a:effectLst/>
              </a:rPr>
              <a:t> </a:t>
            </a:r>
          </a:p>
          <a:p>
            <a:endParaRPr lang="en-GB"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Trainer Note - Some of these would have been fed back in previous exercise - Need to make sure all covered.</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Fear of accusing someone of sexual abuse (can feel worse than accusing someone of murder!).</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Fear from not knowing how to ask, or what to say in response.</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Fear of thinking the unthinkable, having to think about people doing abusing things to vulnerable children.</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Fear of ‘opening a can of worms’ – generally as professionals who work with children we believe that it is important to talk about things that happened in our pasts – we talk about death, loss, drugs, trauma, violence – and yet when it comes to sexual abuse we say we don’t want to ‘open a can of worms’.  Survivors tell us that they are already living in the can – so being asked a question in the right way, isn’t going to make this worse.  Is this response from us, more about us being worried about hearing the information and dealing with distress? </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Fear of getting it wrong – </a:t>
            </a:r>
            <a:r>
              <a:rPr lang="en-US" sz="1200" b="1" kern="1200" dirty="0">
                <a:solidFill>
                  <a:schemeClr val="tx1"/>
                </a:solidFill>
                <a:effectLst/>
                <a:latin typeface="+mn-lt"/>
                <a:ea typeface="+mn-ea"/>
                <a:cs typeface="+mn-cs"/>
              </a:rPr>
              <a:t>if we are always asking ‘what if I’m wrong?’ we will be always looking for evidence to back this up – so we need to switch from saying ‘what if I’m wrong?’ to ‘what if I’m right?’</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Fear of the situation escalating.</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Fear of breaking up families.</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Fear about increases in already busy workloads.</a:t>
            </a:r>
            <a:endParaRPr lang="en-GB" sz="1200" kern="1200" dirty="0">
              <a:solidFill>
                <a:schemeClr val="tx1"/>
              </a:solidFill>
              <a:effectLst/>
              <a:latin typeface="+mn-lt"/>
              <a:ea typeface="+mn-ea"/>
              <a:cs typeface="+mn-cs"/>
            </a:endParaRPr>
          </a:p>
          <a:p>
            <a:endParaRPr lang="en-GB" dirty="0"/>
          </a:p>
        </p:txBody>
      </p:sp>
      <p:sp>
        <p:nvSpPr>
          <p:cNvPr id="4" name="Slide Number Placeholder 3">
            <a:extLst>
              <a:ext uri="{FF2B5EF4-FFF2-40B4-BE49-F238E27FC236}">
                <a16:creationId xmlns:a16="http://schemas.microsoft.com/office/drawing/2014/main" id="{18337994-882F-8F18-69F0-8B0754BEDAB0}"/>
              </a:ext>
            </a:extLst>
          </p:cNvPr>
          <p:cNvSpPr>
            <a:spLocks noGrp="1"/>
          </p:cNvSpPr>
          <p:nvPr>
            <p:ph type="sldNum" sz="quarter" idx="5"/>
          </p:nvPr>
        </p:nvSpPr>
        <p:spPr/>
        <p:txBody>
          <a:bodyPr/>
          <a:lstStyle/>
          <a:p>
            <a:fld id="{903D5A04-0BD2-4C4F-B397-B46A5D3B32E9}" type="slidenum">
              <a:rPr lang="en-US" smtClean="0"/>
              <a:t>51</a:t>
            </a:fld>
            <a:endParaRPr lang="en-US"/>
          </a:p>
        </p:txBody>
      </p:sp>
    </p:spTree>
    <p:extLst>
      <p:ext uri="{BB962C8B-B14F-4D97-AF65-F5344CB8AC3E}">
        <p14:creationId xmlns:p14="http://schemas.microsoft.com/office/powerpoint/2010/main" val="24209463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COMMON FEAR OF CONTAMINATING EVIDENCE</a:t>
            </a:r>
            <a:endParaRPr lang="en-GB" sz="1200" b="1" dirty="0"/>
          </a:p>
          <a:p>
            <a:r>
              <a:rPr lang="en-US" sz="1200" dirty="0"/>
              <a:t> </a:t>
            </a:r>
            <a:endParaRPr lang="en-GB" sz="1200" dirty="0"/>
          </a:p>
          <a:p>
            <a:r>
              <a:rPr lang="en-US" sz="1200" i="1" dirty="0"/>
              <a:t>One of the biggest obstacles for most practitioners is the fear of contaminating evidence.  </a:t>
            </a:r>
          </a:p>
          <a:p>
            <a:endParaRPr lang="en-US" sz="1200" i="1" dirty="0"/>
          </a:p>
          <a:p>
            <a:r>
              <a:rPr lang="en-US" sz="1200" b="1" i="0" dirty="0"/>
              <a:t>All Research - Children &amp; YP  &amp; Adults </a:t>
            </a:r>
            <a:r>
              <a:rPr lang="en-US" sz="1200" b="1" i="1" dirty="0"/>
              <a:t>= </a:t>
            </a:r>
            <a:r>
              <a:rPr lang="en-US" sz="1200" i="1" dirty="0"/>
              <a:t>‘</a:t>
            </a:r>
            <a:r>
              <a:rPr lang="en-US" sz="1200" b="1" i="1" dirty="0"/>
              <a:t>We Need Help To Tell’  BUT - most professionals are frightened to ‘ask’ </a:t>
            </a:r>
          </a:p>
          <a:p>
            <a:endParaRPr lang="en-US" sz="1200" b="1" i="1"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This slide is designed to bring out the following…. </a:t>
            </a:r>
          </a:p>
          <a:p>
            <a:r>
              <a:rPr lang="en-GB"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To highlight the prioritisation of the criminal justice system, and the fact that many children are not getting their needs met due to cases closing when the Police take NFA.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To demonstrate how the system response reflects the abuser’s threats.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To demonstrate how hard it is for children to repeat their disclosures.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This is an interactive session - Trainer posing questions around a set of circumstances.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Suggested script:  </a:t>
            </a:r>
          </a:p>
          <a:p>
            <a:r>
              <a:rPr lang="en-GB" sz="1200" kern="1200" dirty="0">
                <a:solidFill>
                  <a:schemeClr val="tx1"/>
                </a:solidFill>
                <a:effectLst/>
                <a:latin typeface="+mn-lt"/>
                <a:ea typeface="+mn-ea"/>
                <a:cs typeface="+mn-cs"/>
              </a:rPr>
              <a:t> </a:t>
            </a:r>
          </a:p>
          <a:p>
            <a:r>
              <a:rPr lang="en-GB" sz="1200" u="sng" kern="1200" dirty="0">
                <a:solidFill>
                  <a:schemeClr val="tx1"/>
                </a:solidFill>
                <a:effectLst/>
                <a:latin typeface="+mn-lt"/>
                <a:ea typeface="+mn-ea"/>
                <a:cs typeface="+mn-cs"/>
              </a:rPr>
              <a:t>Trainer.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Imagine for a minute a 7 year-old boy telling his teaching assistant (TA) ‘Daddy played with my willy in the bath’. </a:t>
            </a:r>
          </a:p>
          <a:p>
            <a:r>
              <a:rPr lang="en-GB" sz="1200" kern="1200" dirty="0">
                <a:solidFill>
                  <a:schemeClr val="tx1"/>
                </a:solidFill>
                <a:effectLst/>
                <a:latin typeface="+mn-lt"/>
                <a:ea typeface="+mn-ea"/>
                <a:cs typeface="+mn-cs"/>
              </a:rPr>
              <a:t>Bearing in mind this ‘fear of asking’, how do you think the TA is likely to respond?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Prompt if needed – someone may say ‘they’d go to their SENCO (Special Educational Needs Coordinator), so ask…</a:t>
            </a:r>
          </a:p>
          <a:p>
            <a:r>
              <a:rPr lang="en-GB" sz="1200" kern="1200" dirty="0">
                <a:solidFill>
                  <a:schemeClr val="tx1"/>
                </a:solidFill>
                <a:effectLst/>
                <a:latin typeface="+mn-lt"/>
                <a:ea typeface="+mn-ea"/>
                <a:cs typeface="+mn-cs"/>
              </a:rPr>
              <a:t>But before that, in that moment, what might they look like in that moment? </a:t>
            </a:r>
          </a:p>
          <a:p>
            <a:r>
              <a:rPr lang="en-GB" sz="1200" kern="1200" dirty="0">
                <a:solidFill>
                  <a:schemeClr val="tx1"/>
                </a:solidFill>
                <a:effectLst/>
                <a:latin typeface="+mn-lt"/>
                <a:ea typeface="+mn-ea"/>
                <a:cs typeface="+mn-cs"/>
              </a:rPr>
              <a:t>What might they immediately think?</a:t>
            </a:r>
          </a:p>
          <a:p>
            <a:r>
              <a:rPr lang="en-GB" sz="1200" kern="1200" dirty="0">
                <a:solidFill>
                  <a:schemeClr val="tx1"/>
                </a:solidFill>
                <a:effectLst/>
                <a:latin typeface="+mn-lt"/>
                <a:ea typeface="+mn-ea"/>
                <a:cs typeface="+mn-cs"/>
              </a:rPr>
              <a:t> </a:t>
            </a:r>
          </a:p>
          <a:p>
            <a:r>
              <a:rPr lang="en-GB" sz="1200" u="sng" kern="1200" dirty="0">
                <a:solidFill>
                  <a:schemeClr val="tx1"/>
                </a:solidFill>
                <a:effectLst/>
                <a:latin typeface="+mn-lt"/>
                <a:ea typeface="+mn-ea"/>
                <a:cs typeface="+mn-cs"/>
              </a:rPr>
              <a:t>Participants desired response…..</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Shocked.</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Might Freeze - Panic</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‘Oh No’</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 don’t know what to say’</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 mustn’t say the wrong thing’</a:t>
            </a:r>
          </a:p>
          <a:p>
            <a:r>
              <a:rPr lang="en-GB" sz="1200" kern="1200" dirty="0">
                <a:solidFill>
                  <a:schemeClr val="tx1"/>
                </a:solidFill>
                <a:effectLst/>
                <a:latin typeface="+mn-lt"/>
                <a:ea typeface="+mn-ea"/>
                <a:cs typeface="+mn-cs"/>
              </a:rPr>
              <a:t> </a:t>
            </a:r>
          </a:p>
          <a:p>
            <a:r>
              <a:rPr lang="en-GB" sz="1200" u="sng" kern="1200" dirty="0">
                <a:solidFill>
                  <a:schemeClr val="tx1"/>
                </a:solidFill>
                <a:effectLst/>
                <a:latin typeface="+mn-lt"/>
                <a:ea typeface="+mn-ea"/>
                <a:cs typeface="+mn-cs"/>
              </a:rPr>
              <a:t>Trainer.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is hard to think of any other occasion when a child says something to an adult about their evening/weekend, and the adult freezes, however with this, this is the likely response.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Now what is it likely that the abuser has told the child will happen when they tell?</a:t>
            </a:r>
          </a:p>
          <a:p>
            <a:r>
              <a:rPr lang="en-GB" sz="1200" kern="1200" dirty="0">
                <a:solidFill>
                  <a:schemeClr val="tx1"/>
                </a:solidFill>
                <a:effectLst/>
                <a:latin typeface="+mn-lt"/>
                <a:ea typeface="+mn-ea"/>
                <a:cs typeface="+mn-cs"/>
              </a:rPr>
              <a:t> </a:t>
            </a:r>
          </a:p>
          <a:p>
            <a:r>
              <a:rPr lang="en-GB" sz="1200" u="sng" kern="1200" dirty="0">
                <a:solidFill>
                  <a:schemeClr val="tx1"/>
                </a:solidFill>
                <a:effectLst/>
                <a:latin typeface="+mn-lt"/>
                <a:ea typeface="+mn-ea"/>
                <a:cs typeface="+mn-cs"/>
              </a:rPr>
              <a:t>Participants desired response…..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That they won’t be believed.</a:t>
            </a:r>
          </a:p>
          <a:p>
            <a:r>
              <a:rPr lang="en-GB" sz="1200" kern="1200" dirty="0">
                <a:solidFill>
                  <a:schemeClr val="tx1"/>
                </a:solidFill>
                <a:effectLst/>
                <a:latin typeface="+mn-lt"/>
                <a:ea typeface="+mn-ea"/>
                <a:cs typeface="+mn-cs"/>
              </a:rPr>
              <a:t> </a:t>
            </a:r>
          </a:p>
          <a:p>
            <a:r>
              <a:rPr lang="en-GB" sz="1200" u="sng" kern="1200" dirty="0">
                <a:solidFill>
                  <a:schemeClr val="tx1"/>
                </a:solidFill>
                <a:effectLst/>
                <a:latin typeface="+mn-lt"/>
                <a:ea typeface="+mn-ea"/>
                <a:cs typeface="+mn-cs"/>
              </a:rPr>
              <a:t>Trainer.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You won’t be believed.</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They’ll think you are lying.</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They’ll think you are disgusting.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So in that very moment, the abuser’s threat has been confirmed.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Now, what is the next thing the abuser is likely to say will happen if they tell?  </a:t>
            </a:r>
          </a:p>
          <a:p>
            <a:r>
              <a:rPr lang="en-GB" sz="1200" kern="1200" dirty="0">
                <a:solidFill>
                  <a:schemeClr val="tx1"/>
                </a:solidFill>
                <a:effectLst/>
                <a:latin typeface="+mn-lt"/>
                <a:ea typeface="+mn-ea"/>
                <a:cs typeface="+mn-cs"/>
              </a:rPr>
              <a:t> </a:t>
            </a:r>
          </a:p>
          <a:p>
            <a:r>
              <a:rPr lang="en-GB" sz="1200" u="sng" kern="1200" dirty="0">
                <a:solidFill>
                  <a:schemeClr val="tx1"/>
                </a:solidFill>
                <a:effectLst/>
                <a:latin typeface="+mn-lt"/>
                <a:ea typeface="+mn-ea"/>
                <a:cs typeface="+mn-cs"/>
              </a:rPr>
              <a:t>Participants desired response…..</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That they’ll get into trouble.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That they’ll be taken away.</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That their mum/dad will get into trouble’.</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rPr>
              <a:t>Trainer.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Right.</a:t>
            </a:r>
          </a:p>
          <a:p>
            <a:r>
              <a:rPr lang="en-GB" sz="1200" kern="1200" dirty="0">
                <a:solidFill>
                  <a:schemeClr val="tx1"/>
                </a:solidFill>
                <a:effectLst/>
                <a:latin typeface="+mn-lt"/>
                <a:ea typeface="+mn-ea"/>
                <a:cs typeface="+mn-cs"/>
              </a:rPr>
              <a:t>Who is it that next comes to speak to the child?</a:t>
            </a:r>
          </a:p>
          <a:p>
            <a:r>
              <a:rPr lang="en-GB" sz="1200" kern="1200" dirty="0">
                <a:solidFill>
                  <a:schemeClr val="tx1"/>
                </a:solidFill>
                <a:effectLst/>
                <a:latin typeface="+mn-lt"/>
                <a:ea typeface="+mn-ea"/>
                <a:cs typeface="+mn-cs"/>
              </a:rPr>
              <a:t> </a:t>
            </a:r>
          </a:p>
          <a:p>
            <a:r>
              <a:rPr lang="en-GB" sz="1200" u="sng" kern="1200" dirty="0">
                <a:solidFill>
                  <a:schemeClr val="tx1"/>
                </a:solidFill>
                <a:effectLst/>
                <a:latin typeface="+mn-lt"/>
                <a:ea typeface="+mn-ea"/>
                <a:cs typeface="+mn-cs"/>
              </a:rPr>
              <a:t>Participants desired response…..</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Another Teacher - SENCO.</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 Police Officer.</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Social Worker.</a:t>
            </a:r>
          </a:p>
          <a:p>
            <a:r>
              <a:rPr lang="en-GB" sz="1200" kern="1200" dirty="0">
                <a:solidFill>
                  <a:schemeClr val="tx1"/>
                </a:solidFill>
                <a:effectLst/>
                <a:latin typeface="+mn-lt"/>
                <a:ea typeface="+mn-ea"/>
                <a:cs typeface="+mn-cs"/>
              </a:rPr>
              <a:t> </a:t>
            </a:r>
          </a:p>
          <a:p>
            <a:r>
              <a:rPr lang="en-GB" sz="1200" u="sng" kern="1200" dirty="0">
                <a:solidFill>
                  <a:schemeClr val="tx1"/>
                </a:solidFill>
                <a:effectLst/>
                <a:latin typeface="+mn-lt"/>
                <a:ea typeface="+mn-ea"/>
                <a:cs typeface="+mn-cs"/>
              </a:rPr>
              <a:t>Trainer.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Exactly.</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So now the abuser is growing in power in the child’s mind.</a:t>
            </a:r>
          </a:p>
          <a:p>
            <a:r>
              <a:rPr lang="en-GB" sz="1200" kern="1200" dirty="0">
                <a:solidFill>
                  <a:schemeClr val="tx1"/>
                </a:solidFill>
                <a:effectLst/>
                <a:latin typeface="+mn-lt"/>
                <a:ea typeface="+mn-ea"/>
                <a:cs typeface="+mn-cs"/>
              </a:rPr>
              <a:t>Everything that the abuser has said will happen, is now happening.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So if the child actually manages to repeat this allegation to the social worker and police officer (despite the threats of the abuser), that in itself is remarkable.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But if they do, what is it that happens next?  </a:t>
            </a:r>
          </a:p>
          <a:p>
            <a:r>
              <a:rPr lang="en-GB" sz="1200" kern="1200" dirty="0">
                <a:solidFill>
                  <a:schemeClr val="tx1"/>
                </a:solidFill>
                <a:effectLst/>
                <a:latin typeface="+mn-lt"/>
                <a:ea typeface="+mn-ea"/>
                <a:cs typeface="+mn-cs"/>
              </a:rPr>
              <a:t>What is it the abuser has said to the child will happen when ‘mum finds out’?</a:t>
            </a:r>
          </a:p>
          <a:p>
            <a:r>
              <a:rPr lang="en-GB" sz="1200" kern="1200" dirty="0">
                <a:solidFill>
                  <a:schemeClr val="tx1"/>
                </a:solidFill>
                <a:effectLst/>
                <a:latin typeface="+mn-lt"/>
                <a:ea typeface="+mn-ea"/>
                <a:cs typeface="+mn-cs"/>
              </a:rPr>
              <a:t> </a:t>
            </a:r>
          </a:p>
          <a:p>
            <a:r>
              <a:rPr lang="en-GB" sz="1200" u="sng" kern="1200" dirty="0">
                <a:solidFill>
                  <a:schemeClr val="tx1"/>
                </a:solidFill>
                <a:effectLst/>
                <a:latin typeface="+mn-lt"/>
                <a:ea typeface="+mn-ea"/>
                <a:cs typeface="+mn-cs"/>
              </a:rPr>
              <a:t>Participants desired response…..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She will be…..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Angry.</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Upset.</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Distressed.</a:t>
            </a:r>
          </a:p>
          <a:p>
            <a:r>
              <a:rPr lang="en-GB" sz="1200" kern="1200" dirty="0">
                <a:solidFill>
                  <a:schemeClr val="tx1"/>
                </a:solidFill>
                <a:effectLst/>
                <a:latin typeface="+mn-lt"/>
                <a:ea typeface="+mn-ea"/>
                <a:cs typeface="+mn-cs"/>
              </a:rPr>
              <a:t> </a:t>
            </a:r>
          </a:p>
          <a:p>
            <a:r>
              <a:rPr lang="en-GB" sz="1200" u="sng" kern="1200" dirty="0">
                <a:solidFill>
                  <a:schemeClr val="tx1"/>
                </a:solidFill>
                <a:effectLst/>
                <a:latin typeface="+mn-lt"/>
                <a:ea typeface="+mn-ea"/>
                <a:cs typeface="+mn-cs"/>
              </a:rPr>
              <a:t>Trainer.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Exactly.</a:t>
            </a:r>
          </a:p>
          <a:p>
            <a:r>
              <a:rPr lang="en-GB" sz="1200" kern="1200" dirty="0">
                <a:solidFill>
                  <a:schemeClr val="tx1"/>
                </a:solidFill>
                <a:effectLst/>
                <a:latin typeface="+mn-lt"/>
                <a:ea typeface="+mn-ea"/>
                <a:cs typeface="+mn-cs"/>
              </a:rPr>
              <a:t>What happens when mum finds out?  </a:t>
            </a:r>
          </a:p>
          <a:p>
            <a:r>
              <a:rPr lang="en-GB" sz="1200" kern="1200" dirty="0">
                <a:solidFill>
                  <a:schemeClr val="tx1"/>
                </a:solidFill>
                <a:effectLst/>
                <a:latin typeface="+mn-lt"/>
                <a:ea typeface="+mn-ea"/>
                <a:cs typeface="+mn-cs"/>
              </a:rPr>
              <a:t> </a:t>
            </a:r>
          </a:p>
          <a:p>
            <a:r>
              <a:rPr lang="en-GB" sz="1200" u="sng" kern="1200" dirty="0">
                <a:solidFill>
                  <a:schemeClr val="tx1"/>
                </a:solidFill>
                <a:effectLst/>
                <a:latin typeface="+mn-lt"/>
                <a:ea typeface="+mn-ea"/>
                <a:cs typeface="+mn-cs"/>
              </a:rPr>
              <a:t>Participants desired response…..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She is……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Upset.</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Angry.</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Distressed.</a:t>
            </a:r>
          </a:p>
          <a:p>
            <a:r>
              <a:rPr lang="en-GB" sz="1200" kern="1200" dirty="0">
                <a:solidFill>
                  <a:schemeClr val="tx1"/>
                </a:solidFill>
                <a:effectLst/>
                <a:latin typeface="+mn-lt"/>
                <a:ea typeface="+mn-ea"/>
                <a:cs typeface="+mn-cs"/>
              </a:rPr>
              <a:t> </a:t>
            </a:r>
          </a:p>
          <a:p>
            <a:r>
              <a:rPr lang="en-GB" sz="1200" u="sng" kern="1200" dirty="0">
                <a:solidFill>
                  <a:schemeClr val="tx1"/>
                </a:solidFill>
                <a:effectLst/>
                <a:latin typeface="+mn-lt"/>
                <a:ea typeface="+mn-ea"/>
                <a:cs typeface="+mn-cs"/>
              </a:rPr>
              <a:t>Trainer.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 again the power of the abuser has grown.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police and Social Worker may further speak to the child, do further ‘Q &amp; A’ and again, if the child chooses to repeat their disclosure, despite all the things that the abuser said would happen, happening, then that is extremely brave.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Many children, perhaps quite wisely in the context of the threats by the abuser, do not repeat their allegation, or some go as far as to retract it.  </a:t>
            </a:r>
          </a:p>
          <a:p>
            <a:r>
              <a:rPr lang="en-GB" sz="1200" kern="1200" dirty="0">
                <a:solidFill>
                  <a:schemeClr val="tx1"/>
                </a:solidFill>
                <a:effectLst/>
                <a:latin typeface="+mn-lt"/>
                <a:ea typeface="+mn-ea"/>
                <a:cs typeface="+mn-cs"/>
              </a:rPr>
              <a:t>I think it’s incredible when children actually manage to repeat their disclosure during Q &amp; A, and if they do that, agree to an ABE interview, and then give evidence to the court.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Actually, what most often happens is the child does not repeat the disclosure in the way we need them to, so the police take ‘no further action’ because they can’t, because verbal evidence is ‘evidence in chief’ and so if the child cannot verbalise their concerns, their evidence will not stand strongly in court.  </a:t>
            </a:r>
          </a:p>
          <a:p>
            <a:endParaRPr lang="en-US" sz="1200" b="1" i="1" dirty="0"/>
          </a:p>
          <a:p>
            <a:endParaRPr lang="en-GB" dirty="0">
              <a:solidFill>
                <a:srgbClr val="FF0000"/>
              </a:solidFill>
            </a:endParaRPr>
          </a:p>
          <a:p>
            <a:endParaRPr lang="en-GB" dirty="0"/>
          </a:p>
        </p:txBody>
      </p:sp>
      <p:sp>
        <p:nvSpPr>
          <p:cNvPr id="4" name="Slide Number Placeholder 3"/>
          <p:cNvSpPr>
            <a:spLocks noGrp="1"/>
          </p:cNvSpPr>
          <p:nvPr>
            <p:ph type="sldNum" sz="quarter" idx="5"/>
          </p:nvPr>
        </p:nvSpPr>
        <p:spPr/>
        <p:txBody>
          <a:bodyPr/>
          <a:lstStyle/>
          <a:p>
            <a:fld id="{903D5A04-0BD2-4C4F-B397-B46A5D3B32E9}" type="slidenum">
              <a:rPr lang="en-US" smtClean="0"/>
              <a:t>52</a:t>
            </a:fld>
            <a:endParaRPr lang="en-US"/>
          </a:p>
        </p:txBody>
      </p:sp>
    </p:spTree>
    <p:extLst>
      <p:ext uri="{BB962C8B-B14F-4D97-AF65-F5344CB8AC3E}">
        <p14:creationId xmlns:p14="http://schemas.microsoft.com/office/powerpoint/2010/main" val="29586770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Investigation outcomes remained in line with findings from previous years:</a:t>
            </a:r>
          </a:p>
          <a:p>
            <a:r>
              <a:rPr lang="en-GB" dirty="0"/>
              <a:t> - 11% concluded  with a charge of the suspect</a:t>
            </a:r>
          </a:p>
          <a:p>
            <a:r>
              <a:rPr lang="en-GB" dirty="0"/>
              <a:t>- 4% with a caution, diversion or out of court resolution</a:t>
            </a:r>
          </a:p>
          <a:p>
            <a:r>
              <a:rPr lang="en-GB" dirty="0"/>
              <a:t>- 10% outcome 21 </a:t>
            </a:r>
          </a:p>
          <a:p>
            <a:r>
              <a:rPr lang="en-GB" dirty="0"/>
              <a:t>- 5% with prosecution prevented or not in public interest</a:t>
            </a:r>
          </a:p>
          <a:p>
            <a:r>
              <a:rPr lang="en-GB" dirty="0"/>
              <a:t>-  the remaining two thirds closed due to some form of evidential difficulties</a:t>
            </a:r>
          </a:p>
          <a:p>
            <a:endParaRPr lang="en-GB" dirty="0"/>
          </a:p>
          <a:p>
            <a:r>
              <a:rPr lang="en-GB" dirty="0"/>
              <a:t>So the increase in charges that appear to be happening as a result of rape review for adult offences hasn’t had an impact on child sexual abuse.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2E512-F79F-4DE3-915B-09FC10B56C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4178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yourself to the group, give a background of you professionally and also, what you deliver training on for the CSA Centre</a:t>
            </a:r>
          </a:p>
          <a:p>
            <a:endParaRPr lang="en-GB" dirty="0"/>
          </a:p>
        </p:txBody>
      </p:sp>
      <p:sp>
        <p:nvSpPr>
          <p:cNvPr id="4" name="Slide Number Placeholder 3"/>
          <p:cNvSpPr>
            <a:spLocks noGrp="1"/>
          </p:cNvSpPr>
          <p:nvPr>
            <p:ph type="sldNum" sz="quarter" idx="5"/>
          </p:nvPr>
        </p:nvSpPr>
        <p:spPr/>
        <p:txBody>
          <a:bodyPr/>
          <a:lstStyle/>
          <a:p>
            <a:fld id="{903D5A04-0BD2-4C4F-B397-B46A5D3B32E9}" type="slidenum">
              <a:rPr lang="en-US" smtClean="0"/>
              <a:t>5</a:t>
            </a:fld>
            <a:endParaRPr lang="en-US"/>
          </a:p>
        </p:txBody>
      </p:sp>
    </p:spTree>
    <p:extLst>
      <p:ext uri="{BB962C8B-B14F-4D97-AF65-F5344CB8AC3E}">
        <p14:creationId xmlns:p14="http://schemas.microsoft.com/office/powerpoint/2010/main" val="31325682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The Burden of Proof.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AIMS:</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 highlight that we have different burdens of proof.</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 demonstrate the need to understand our responsibilities within safeguarding.</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 demonstrate the need to talk to one another.</a:t>
            </a:r>
            <a:endParaRPr lang="en-GB" sz="1200" kern="1200" dirty="0">
              <a:solidFill>
                <a:schemeClr val="tx1"/>
              </a:solidFill>
              <a:effectLst/>
              <a:latin typeface="+mn-lt"/>
              <a:ea typeface="+mn-ea"/>
              <a:cs typeface="+mn-cs"/>
            </a:endParaRPr>
          </a:p>
          <a:p>
            <a:pPr marL="0" lvl="0" indent="0">
              <a:buFont typeface="Arial" panose="020B0604020202020204" pitchFamily="34" charset="0"/>
              <a:buNone/>
            </a:pPr>
            <a:endParaRPr lang="en-GB"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Suggested script:</a:t>
            </a:r>
            <a:endParaRPr lang="en-GB"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It is important to remember that the police and children’s services have different ‘burdens of proof’ – with the Police needing evidence to prove ‘beyond reasonable doubt’ and Children’s Services needing evidence on the ‘balance of probabilities’.  </a:t>
            </a:r>
            <a:endParaRPr lang="en-GB"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If you look at the top half of the ‘beyond reasonable doubt’ picture – the black indicates beyond reasonable doubt, however the next ones down are ‘guilt highly likely’, ‘guilt likely’, ‘probably guilty’, ‘possibly guilty’, ‘suspected’ and ‘perhaps’.  So although the Police may not be able to take further action because there isn’t enough evidence (at this stage) to indicate ‘beyond reasonable doubt’, the remaining categories absolutely fit with ‘on the balance of probabilities’.  So, if a child has reported sexual abuse (even if they weren’t able to repeat it, or they retract it), and there are other indicators of concern for the child or in the family identified in assessment, then on the ‘balance of probabilities’ this child needs a response from Children’s Services, that is more than case closure.  In fact, are we not failing in our duties to safeguard and support children if we don’t do this?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DD0A292-92B4-4851-8D91-53D3B566C26F}" type="slidenum">
              <a:rPr lang="en-GB" smtClean="0">
                <a:solidFill>
                  <a:prstClr val="black"/>
                </a:solidFill>
              </a:rPr>
              <a:pPr/>
              <a:t>54</a:t>
            </a:fld>
            <a:endParaRPr lang="en-GB">
              <a:solidFill>
                <a:prstClr val="black"/>
              </a:solidFill>
            </a:endParaRPr>
          </a:p>
        </p:txBody>
      </p:sp>
    </p:spTree>
    <p:extLst>
      <p:ext uri="{BB962C8B-B14F-4D97-AF65-F5344CB8AC3E}">
        <p14:creationId xmlns:p14="http://schemas.microsoft.com/office/powerpoint/2010/main" val="6523370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dirty="0">
                <a:latin typeface="Arial" panose="020B0604020202020204" pitchFamily="34" charset="0"/>
                <a:ea typeface="SimHei" panose="02010609060101010101" pitchFamily="49" charset="-122"/>
              </a:rPr>
              <a:t>And then professionals do not know what support can be provided to children when there have been concerns of child sexual abuse...or what can be said to them.</a:t>
            </a:r>
          </a:p>
          <a:p>
            <a:pPr marL="181188" indent="-181188">
              <a:buFontTx/>
              <a:buChar char="-"/>
            </a:pPr>
            <a:r>
              <a:rPr lang="en-GB" sz="1200" b="0" dirty="0">
                <a:latin typeface="Arial" panose="020B0604020202020204" pitchFamily="34" charset="0"/>
                <a:ea typeface="SimHei" panose="02010609060101010101" pitchFamily="49" charset="-122"/>
              </a:rPr>
              <a:t>Myths proliferate in relation to talking to children about sexual abuse</a:t>
            </a:r>
          </a:p>
          <a:p>
            <a:pPr marL="181188" indent="-181188">
              <a:buFontTx/>
              <a:buChar char="-"/>
            </a:pPr>
            <a:r>
              <a:rPr lang="en-GB" sz="1200" b="0" dirty="0">
                <a:latin typeface="Arial" panose="020B0604020202020204" pitchFamily="34" charset="0"/>
                <a:ea typeface="SimHei" panose="02010609060101010101" pitchFamily="49" charset="-122"/>
              </a:rPr>
              <a:t>Children are not told when there is sexual risk within their families</a:t>
            </a:r>
          </a:p>
          <a:p>
            <a:pPr marL="181188" indent="-181188">
              <a:buFontTx/>
              <a:buChar char="-"/>
            </a:pPr>
            <a:r>
              <a:rPr lang="en-GB" sz="1200" b="0" dirty="0">
                <a:latin typeface="Arial" panose="020B0604020202020204" pitchFamily="34" charset="0"/>
                <a:ea typeface="SimHei" panose="02010609060101010101" pitchFamily="49" charset="-122"/>
              </a:rPr>
              <a:t>Children are not spoken to during investigations or when NFA decisions are made</a:t>
            </a:r>
          </a:p>
          <a:p>
            <a:pPr marL="181188" indent="-181188">
              <a:buFontTx/>
              <a:buChar char="-"/>
            </a:pPr>
            <a:r>
              <a:rPr lang="en-GB" sz="1200" b="0" dirty="0">
                <a:latin typeface="Arial" panose="020B0604020202020204" pitchFamily="34" charset="0"/>
                <a:ea typeface="SimHei" panose="02010609060101010101" pitchFamily="49" charset="-122"/>
              </a:rPr>
              <a:t>The legal basis for information-sharing and consent is misunderstood</a:t>
            </a:r>
          </a:p>
          <a:p>
            <a:pPr marL="181188" indent="-181188">
              <a:buFontTx/>
              <a:buChar char="-"/>
            </a:pPr>
            <a:r>
              <a:rPr lang="en-GB" sz="1200" b="0" dirty="0">
                <a:latin typeface="Arial" panose="020B0604020202020204" pitchFamily="34" charset="0"/>
                <a:ea typeface="SimHei" panose="02010609060101010101" pitchFamily="49" charset="-122"/>
              </a:rPr>
              <a:t>There is a lack of guidance for social care, early help and universal services on what can be done with children and families in the absence of a prosecution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917972-8A53-46B9-B7B4-F28050E923B9}" type="slidenum">
              <a:rPr kumimoji="0" lang="en-GB"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530001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Self explanatory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896BBF-C060-4E46-BD3C-13A72FC621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9444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340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baseline="0" dirty="0">
                <a:solidFill>
                  <a:srgbClr val="000000"/>
                </a:solidFill>
                <a:latin typeface="HelveticaNeueLT Pro 55 Roman"/>
              </a:rPr>
              <a:t>This is from one of the recommendations </a:t>
            </a:r>
            <a:r>
              <a:rPr lang="en-GB" sz="1200" b="0" i="0" u="none" strike="noStrike" baseline="0" dirty="0">
                <a:latin typeface="HelveticaNeueLT Pro 55 Roman"/>
              </a:rPr>
              <a:t>“I wanted</a:t>
            </a:r>
            <a:r>
              <a:rPr lang="en-GB" sz="1200" b="0" i="0" u="none" strike="noStrike" dirty="0">
                <a:latin typeface="HelveticaNeueLT Pro 55 Roman"/>
              </a:rPr>
              <a:t> them all to notice</a:t>
            </a:r>
            <a:r>
              <a:rPr lang="en-GB" sz="1200" dirty="0">
                <a:latin typeface="HelveticaNeueLT Pro 55 Roman"/>
              </a:rPr>
              <a:t>”:  Protecting children and responding to child sexual abuse within the family environment (Child Safeguarding Practice Review Panel, 2024).</a:t>
            </a:r>
            <a:endParaRPr lang="en-GB" sz="1200" b="1" i="0" u="none" strike="noStrike" baseline="0" dirty="0">
              <a:solidFill>
                <a:srgbClr val="000000"/>
              </a:solidFill>
              <a:latin typeface="HelveticaNeueLT Pro 55 Roman"/>
            </a:endParaRPr>
          </a:p>
          <a:p>
            <a:pPr marR="3400"/>
            <a:endParaRPr lang="en-GB" sz="1200" b="1" i="0" u="none" strike="noStrike" baseline="0" dirty="0">
              <a:solidFill>
                <a:srgbClr val="000000"/>
              </a:solidFill>
              <a:latin typeface="HelveticaNeueLT Pro 55 Roman"/>
            </a:endParaRPr>
          </a:p>
          <a:p>
            <a:pPr marR="3400"/>
            <a:r>
              <a:rPr lang="en-GB" sz="1200" b="1" i="0" u="none" strike="noStrike" baseline="0" dirty="0">
                <a:solidFill>
                  <a:srgbClr val="000000"/>
                </a:solidFill>
                <a:latin typeface="HelveticaNeueLT Pro 55 Roman"/>
              </a:rPr>
              <a:t>The Government should take necessary steps to improve the quality of joint enquiries so that decisions are more consistently in children’s interests. </a:t>
            </a:r>
            <a:endParaRPr lang="en-GB" sz="1200" b="0" i="0" u="none" strike="noStrike" baseline="0" dirty="0">
              <a:solidFill>
                <a:srgbClr val="000000"/>
              </a:solidFill>
              <a:latin typeface="HelveticaNeueLT Pro 55 Roman"/>
            </a:endParaRPr>
          </a:p>
          <a:p>
            <a:r>
              <a:rPr lang="en-GB" sz="1200" b="0" i="0" u="none" strike="noStrike" baseline="0" dirty="0">
                <a:solidFill>
                  <a:srgbClr val="000000"/>
                </a:solidFill>
                <a:latin typeface="HelveticaNeueLT Pro 55 Roman"/>
              </a:rPr>
              <a:t>This review reveals that the criminal standard of proof pervades decision making throughout the child protection system and beyond, which prevents many children who have suffered sexual abuse receiving the help and protection they need. </a:t>
            </a:r>
          </a:p>
          <a:p>
            <a:r>
              <a:rPr lang="en-GB" sz="1200" b="0" i="0" u="none" strike="noStrike" baseline="0" dirty="0">
                <a:solidFill>
                  <a:srgbClr val="000000"/>
                </a:solidFill>
                <a:latin typeface="HelveticaNeueLT Pro 55 Roman"/>
              </a:rPr>
              <a:t>Responding to this should include: </a:t>
            </a:r>
          </a:p>
          <a:p>
            <a:pPr marL="285750" indent="-285750">
              <a:buFont typeface="Arial" panose="020B0604020202020204" pitchFamily="34" charset="0"/>
              <a:buChar char="•"/>
            </a:pPr>
            <a:r>
              <a:rPr lang="en-GB" sz="1200" b="0" i="0" u="none" strike="noStrike" baseline="0" dirty="0">
                <a:solidFill>
                  <a:srgbClr val="000000"/>
                </a:solidFill>
                <a:latin typeface="HelveticaNeueLT Pro 55 Roman"/>
              </a:rPr>
              <a:t>requiring safeguarding partners to audit and review local guidance and practice so that a clear distinction is made between thresholds about significant harm to a child and those influencing criminal investigations. Safeguarding decisions must be based on all indicators of sexual abuse and should not rely solely on verbal statements from children. </a:t>
            </a:r>
          </a:p>
          <a:p>
            <a:pPr marL="285750" indent="-285750">
              <a:buFont typeface="Arial" panose="020B0604020202020204" pitchFamily="34" charset="0"/>
              <a:buChar char="•"/>
            </a:pPr>
            <a:r>
              <a:rPr lang="en-GB" sz="1200" b="0" i="0" u="none" strike="noStrike" baseline="0" dirty="0">
                <a:solidFill>
                  <a:srgbClr val="000000"/>
                </a:solidFill>
                <a:latin typeface="HelveticaNeueLT Pro 55 Roman"/>
              </a:rPr>
              <a:t>make any necessary changes to Working Together guidance to clarify that a section 47 enquiry concludes when the multi‑agency group who have led the enquiry decide together if there are outstanding concerns, and if so, to notify relevant agencies so that any necessary actions needed to safeguard the child and/or other children can be considered. </a:t>
            </a:r>
          </a:p>
          <a:p>
            <a:pPr marL="285750" indent="-285750">
              <a:buFont typeface="Arial" panose="020B0604020202020204" pitchFamily="34" charset="0"/>
              <a:buChar char="•"/>
            </a:pPr>
            <a:r>
              <a:rPr lang="en-GB" sz="1200" b="0" i="0" u="none" strike="noStrike" baseline="0" dirty="0">
                <a:solidFill>
                  <a:srgbClr val="000000"/>
                </a:solidFill>
                <a:latin typeface="HelveticaNeueLT Pro 55 Roman"/>
              </a:rPr>
              <a:t>when applicable, that the child’s records should state ‘no further police action at this time’, with an appropriate explanation, instead of ‘no further action’. Too often when the police record that they are taking no further action it is understood by other professionals to infer that the abuse did not happen. </a:t>
            </a:r>
          </a:p>
          <a:p>
            <a:endParaRPr lang="en-GB" dirty="0"/>
          </a:p>
        </p:txBody>
      </p:sp>
      <p:sp>
        <p:nvSpPr>
          <p:cNvPr id="4" name="Slide Number Placeholder 3"/>
          <p:cNvSpPr>
            <a:spLocks noGrp="1"/>
          </p:cNvSpPr>
          <p:nvPr>
            <p:ph type="sldNum" sz="quarter" idx="5"/>
          </p:nvPr>
        </p:nvSpPr>
        <p:spPr/>
        <p:txBody>
          <a:bodyPr/>
          <a:lstStyle/>
          <a:p>
            <a:fld id="{903D5A04-0BD2-4C4F-B397-B46A5D3B32E9}" type="slidenum">
              <a:rPr lang="en-US" smtClean="0"/>
              <a:t>57</a:t>
            </a:fld>
            <a:endParaRPr lang="en-US"/>
          </a:p>
        </p:txBody>
      </p:sp>
    </p:spTree>
    <p:extLst>
      <p:ext uri="{BB962C8B-B14F-4D97-AF65-F5344CB8AC3E}">
        <p14:creationId xmlns:p14="http://schemas.microsoft.com/office/powerpoint/2010/main" val="29710330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CC38E-7F1D-BAB2-C3A2-52CE83EB23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74E597-1CB8-3ED8-5F59-C4AFE54EAF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F940D9-48DD-1CC5-57BB-F31626FDA1BA}"/>
              </a:ext>
            </a:extLst>
          </p:cNvPr>
          <p:cNvSpPr>
            <a:spLocks noGrp="1"/>
          </p:cNvSpPr>
          <p:nvPr>
            <p:ph type="body" idx="1"/>
          </p:nvPr>
        </p:nvSpPr>
        <p:spPr/>
        <p:txBody>
          <a:bodyPr/>
          <a:lstStyle/>
          <a:p>
            <a:endParaRPr lang="en-GB" sz="1200" b="1" i="1" dirty="0"/>
          </a:p>
          <a:p>
            <a:r>
              <a:rPr lang="en-GB" dirty="0"/>
              <a:t>Managers to leave the session.</a:t>
            </a:r>
          </a:p>
        </p:txBody>
      </p:sp>
      <p:sp>
        <p:nvSpPr>
          <p:cNvPr id="4" name="Slide Number Placeholder 3">
            <a:extLst>
              <a:ext uri="{FF2B5EF4-FFF2-40B4-BE49-F238E27FC236}">
                <a16:creationId xmlns:a16="http://schemas.microsoft.com/office/drawing/2014/main" id="{84102D60-EAE6-3E68-7A45-55D4E3DE4105}"/>
              </a:ext>
            </a:extLst>
          </p:cNvPr>
          <p:cNvSpPr>
            <a:spLocks noGrp="1"/>
          </p:cNvSpPr>
          <p:nvPr>
            <p:ph type="sldNum" sz="quarter" idx="5"/>
          </p:nvPr>
        </p:nvSpPr>
        <p:spPr/>
        <p:txBody>
          <a:bodyPr/>
          <a:lstStyle/>
          <a:p>
            <a:fld id="{903D5A04-0BD2-4C4F-B397-B46A5D3B32E9}" type="slidenum">
              <a:rPr lang="en-US" smtClean="0"/>
              <a:t>59</a:t>
            </a:fld>
            <a:endParaRPr lang="en-US"/>
          </a:p>
        </p:txBody>
      </p:sp>
    </p:spTree>
    <p:extLst>
      <p:ext uri="{BB962C8B-B14F-4D97-AF65-F5344CB8AC3E}">
        <p14:creationId xmlns:p14="http://schemas.microsoft.com/office/powerpoint/2010/main" val="24350646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896BBF-C060-4E46-BD3C-13A72FC621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14970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Allow 20 mins for the small group discussions, and a further 20 mins for discussion as a larger group.</a:t>
            </a:r>
          </a:p>
          <a:p>
            <a:r>
              <a:rPr lang="en-GB" dirty="0"/>
              <a:t>See next slide for areas which might be raised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7847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Run through these points if they haven’t been picked up in the previous discussion. There may be difficult subjects that come up which are hard to name such as the impact on our sex lives and the group may need support to refer to these.</a:t>
            </a:r>
          </a:p>
        </p:txBody>
      </p:sp>
      <p:sp>
        <p:nvSpPr>
          <p:cNvPr id="4" name="Slide Number Placeholder 3"/>
          <p:cNvSpPr>
            <a:spLocks noGrp="1"/>
          </p:cNvSpPr>
          <p:nvPr>
            <p:ph type="sldNum" sz="quarter" idx="5"/>
          </p:nvPr>
        </p:nvSpPr>
        <p:spPr/>
        <p:txBody>
          <a:bodyPr/>
          <a:lstStyle/>
          <a:p>
            <a:fld id="{5FA9FC5D-5636-4F82-8EDE-FC160417C9FB}" type="slidenum">
              <a:rPr lang="en-GB" smtClean="0"/>
              <a:t>63</a:t>
            </a:fld>
            <a:endParaRPr lang="en-GB"/>
          </a:p>
        </p:txBody>
      </p:sp>
    </p:spTree>
    <p:extLst>
      <p:ext uri="{BB962C8B-B14F-4D97-AF65-F5344CB8AC3E}">
        <p14:creationId xmlns:p14="http://schemas.microsoft.com/office/powerpoint/2010/main" val="27635608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things people may say to us when we say we work in this field.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8C85D1-9C99-4DB1-8E5D-0B804313C5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74639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Group discussion – what are the things that you do to look after yourselves in your work?</a:t>
            </a:r>
          </a:p>
          <a:p>
            <a:r>
              <a:rPr lang="en-GB" dirty="0"/>
              <a:t>Does anyone have strategies which they want to share?</a:t>
            </a:r>
          </a:p>
        </p:txBody>
      </p:sp>
      <p:sp>
        <p:nvSpPr>
          <p:cNvPr id="4" name="Slide Number Placeholder 3"/>
          <p:cNvSpPr>
            <a:spLocks noGrp="1"/>
          </p:cNvSpPr>
          <p:nvPr>
            <p:ph type="sldNum" sz="quarter" idx="5"/>
          </p:nvPr>
        </p:nvSpPr>
        <p:spPr/>
        <p:txBody>
          <a:bodyPr/>
          <a:lstStyle/>
          <a:p>
            <a:fld id="{903D5A04-0BD2-4C4F-B397-B46A5D3B32E9}" type="slidenum">
              <a:rPr lang="en-US" smtClean="0"/>
              <a:t>65</a:t>
            </a:fld>
            <a:endParaRPr lang="en-US"/>
          </a:p>
        </p:txBody>
      </p:sp>
    </p:spTree>
    <p:extLst>
      <p:ext uri="{BB962C8B-B14F-4D97-AF65-F5344CB8AC3E}">
        <p14:creationId xmlns:p14="http://schemas.microsoft.com/office/powerpoint/2010/main" val="3482910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AU" sz="1200" b="0" kern="1200" dirty="0">
              <a:solidFill>
                <a:schemeClr val="tx1"/>
              </a:solidFill>
              <a:effectLst/>
              <a:latin typeface="+mn-lt"/>
              <a:ea typeface="+mn-ea"/>
              <a:cs typeface="+mn-cs"/>
            </a:endParaRPr>
          </a:p>
          <a:p>
            <a:pPr lvl="0"/>
            <a:r>
              <a:rPr lang="en-AU" sz="1200" b="0" kern="1200" dirty="0">
                <a:solidFill>
                  <a:schemeClr val="tx1"/>
                </a:solidFill>
                <a:effectLst/>
                <a:latin typeface="+mn-lt"/>
                <a:ea typeface="+mn-ea"/>
                <a:cs typeface="+mn-cs"/>
              </a:rPr>
              <a:t>The Centre of expertise on child sexual abuse was established in 2017 in the wake of the public and policy recognition of child sexual abuse, with one of its priority tasks to improve the evidence base on the scale and nature of child sexual abuse and use that evidence based to inform policy and practice.  </a:t>
            </a:r>
          </a:p>
          <a:p>
            <a:pPr lvl="0"/>
            <a:endParaRPr lang="en-AU" sz="1200" b="0" kern="1200" dirty="0">
              <a:solidFill>
                <a:schemeClr val="tx1"/>
              </a:solidFill>
              <a:effectLst/>
              <a:latin typeface="+mn-lt"/>
              <a:ea typeface="+mn-ea"/>
              <a:cs typeface="+mn-cs"/>
            </a:endParaRPr>
          </a:p>
          <a:p>
            <a:pPr lvl="0"/>
            <a:r>
              <a:rPr lang="en-AU" sz="1200" b="0" kern="1200" dirty="0">
                <a:solidFill>
                  <a:schemeClr val="tx1"/>
                </a:solidFill>
                <a:effectLst/>
                <a:latin typeface="+mn-lt"/>
                <a:ea typeface="+mn-ea"/>
                <a:cs typeface="+mn-cs"/>
              </a:rPr>
              <a:t>We are a multi-disciplinary team, we are funded by the Home Office, hosted by Barnardo’s and we work closely with key partners from academic institutions, local authorities, health, education, police and the voluntary sector. However, we are independent of both and set our own research, practice and training agenda. </a:t>
            </a:r>
            <a:endParaRPr lang="en-GB" sz="1200" b="0" kern="1200" dirty="0">
              <a:solidFill>
                <a:schemeClr val="tx1"/>
              </a:solidFill>
              <a:effectLst/>
              <a:latin typeface="+mn-lt"/>
              <a:ea typeface="+mn-ea"/>
              <a:cs typeface="+mn-cs"/>
            </a:endParaRPr>
          </a:p>
          <a:p>
            <a:pPr lvl="0"/>
            <a:endParaRPr lang="en-AU" sz="1200" b="1" kern="1200" dirty="0">
              <a:solidFill>
                <a:schemeClr val="tx1"/>
              </a:solidFill>
              <a:effectLst/>
              <a:latin typeface="+mn-lt"/>
              <a:ea typeface="+mn-ea"/>
              <a:cs typeface="+mn-cs"/>
            </a:endParaRPr>
          </a:p>
          <a:p>
            <a:pPr lvl="0"/>
            <a:r>
              <a:rPr lang="en-AU" sz="1200" b="0" kern="1200" dirty="0">
                <a:solidFill>
                  <a:schemeClr val="tx1"/>
                </a:solidFill>
                <a:effectLst/>
                <a:latin typeface="+mn-lt"/>
                <a:ea typeface="+mn-ea"/>
                <a:cs typeface="+mn-cs"/>
              </a:rPr>
              <a:t>We want children to be able to live free from the threat and harm of sexual abuse and our aim is to reduce the impact of child sexual abuse through improved prevention and better response.  We recognise that to tackle child sexual abuse we must understand its causes, scope, scale and impact. We know a lot about child sexual abuse and have made progress in dealing with it, but there are still many gaps in our knowledge and understanding which limit how effectively we are tackling the issue.  We bring about change by:</a:t>
            </a:r>
            <a:endParaRPr lang="en-GB" sz="1200" b="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 Collating and analysing existing research, policy, practice and the real experiences of those affected, and filling the gaps we identify with new research, insights and analysis.</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Using that evidence and insight to develop new approaches and apply learning in practice through the resources we provide and the training we deliver.</a:t>
            </a:r>
            <a:endParaRPr lang="en-GB" sz="1200" kern="1200" dirty="0">
              <a:solidFill>
                <a:schemeClr val="tx1"/>
              </a:solidFill>
              <a:effectLst/>
              <a:latin typeface="+mn-lt"/>
              <a:ea typeface="+mn-ea"/>
              <a:cs typeface="+mn-cs"/>
            </a:endParaRPr>
          </a:p>
          <a:p>
            <a:endParaRPr lang="en-GB" dirty="0"/>
          </a:p>
          <a:p>
            <a:pPr marL="0" indent="0">
              <a:buFont typeface="Arial" pitchFamily="34" charset="0"/>
              <a:buNone/>
            </a:pPr>
            <a:r>
              <a:rPr lang="en-GB" sz="1200" dirty="0"/>
              <a:t>We operate across England and Wales </a:t>
            </a:r>
          </a:p>
          <a:p>
            <a:endParaRPr lang="en-GB" dirty="0"/>
          </a:p>
          <a:p>
            <a:endParaRPr lang="en-GB" dirty="0"/>
          </a:p>
        </p:txBody>
      </p:sp>
      <p:sp>
        <p:nvSpPr>
          <p:cNvPr id="4" name="Slide Number Placeholder 3"/>
          <p:cNvSpPr>
            <a:spLocks noGrp="1"/>
          </p:cNvSpPr>
          <p:nvPr>
            <p:ph type="sldNum" sz="quarter" idx="5"/>
          </p:nvPr>
        </p:nvSpPr>
        <p:spPr/>
        <p:txBody>
          <a:bodyPr/>
          <a:lstStyle/>
          <a:p>
            <a:pPr defTabSz="966338">
              <a:defRPr/>
            </a:pPr>
            <a:fld id="{903D5A04-0BD2-4C4F-B397-B46A5D3B32E9}" type="slidenum">
              <a:rPr lang="en-US" sz="1400">
                <a:solidFill>
                  <a:prstClr val="black"/>
                </a:solidFill>
                <a:latin typeface="Calibri" panose="020F0502020204030204"/>
              </a:rPr>
              <a:pPr defTabSz="966338">
                <a:defRPr/>
              </a:pPr>
              <a:t>6</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35504232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8C85D1-9C99-4DB1-8E5D-0B804313C5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92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200" dirty="0">
                <a:solidFill>
                  <a:srgbClr val="000000"/>
                </a:solidFill>
                <a:effectLst/>
                <a:latin typeface="Arial" panose="020B0604020202020204" pitchFamily="34" charset="0"/>
                <a:ea typeface="+mn-ea"/>
              </a:rPr>
              <a:t>The goal is to calm your mind by using your five senses to focus on your environment instead of your thoughts.</a:t>
            </a:r>
          </a:p>
          <a:p>
            <a:endParaRPr lang="en-GB" sz="1800" dirty="0">
              <a:effectLst/>
              <a:latin typeface="Times New Roman" panose="02020603050405020304" pitchFamily="18" charset="0"/>
              <a:ea typeface="Times New Roman" panose="02020603050405020304" pitchFamily="18" charset="0"/>
            </a:endParaRPr>
          </a:p>
          <a:p>
            <a:r>
              <a:rPr lang="en-GB" sz="1800" kern="1200" dirty="0">
                <a:solidFill>
                  <a:srgbClr val="000000"/>
                </a:solidFill>
                <a:effectLst/>
                <a:latin typeface="Arial" panose="020B0604020202020204" pitchFamily="34" charset="0"/>
                <a:ea typeface="+mn-ea"/>
              </a:rPr>
              <a:t>Here are the steps to complete this exercise:</a:t>
            </a:r>
          </a:p>
          <a:p>
            <a:endParaRPr lang="en-GB" sz="18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n-GB" sz="1800" kern="1200" dirty="0">
                <a:solidFill>
                  <a:srgbClr val="000000"/>
                </a:solidFill>
                <a:effectLst/>
                <a:latin typeface="Arial" panose="020B0604020202020204" pitchFamily="34" charset="0"/>
                <a:ea typeface="+mn-ea"/>
              </a:rPr>
              <a:t>First, notice 5 things that you can see. Look around you and become aware of your environment. Try to pick out something that you don’t usually notice.</a:t>
            </a:r>
            <a:endParaRPr lang="en-GB" sz="18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endParaRPr lang="en-GB" sz="1800" kern="1200" dirty="0">
              <a:solidFill>
                <a:srgbClr val="000000"/>
              </a:solidFill>
              <a:effectLst/>
              <a:latin typeface="Arial" panose="020B0604020202020204" pitchFamily="34" charset="0"/>
              <a:ea typeface="+mn-ea"/>
            </a:endParaRPr>
          </a:p>
          <a:p>
            <a:pPr marL="285750" indent="-285750">
              <a:buFont typeface="Arial" panose="020B0604020202020204" pitchFamily="34" charset="0"/>
              <a:buChar char="•"/>
            </a:pPr>
            <a:r>
              <a:rPr lang="en-GB" sz="1800" kern="1200" dirty="0">
                <a:solidFill>
                  <a:srgbClr val="000000"/>
                </a:solidFill>
                <a:effectLst/>
                <a:latin typeface="Arial" panose="020B0604020202020204" pitchFamily="34" charset="0"/>
                <a:ea typeface="+mn-ea"/>
              </a:rPr>
              <a:t>Second, notice 4 things you can feel. Bring attention to the things that you’re currently feeling, such as the texture of your clothing or the smooth surface of the table you’re resting your hands on.</a:t>
            </a:r>
            <a:endParaRPr lang="en-GB" sz="18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endParaRPr lang="en-GB" sz="1800" kern="1200" dirty="0">
              <a:solidFill>
                <a:srgbClr val="000000"/>
              </a:solidFill>
              <a:effectLst/>
              <a:latin typeface="Arial" panose="020B0604020202020204" pitchFamily="34" charset="0"/>
              <a:ea typeface="+mn-ea"/>
            </a:endParaRPr>
          </a:p>
          <a:p>
            <a:pPr marL="285750" indent="-285750">
              <a:buFont typeface="Arial" panose="020B0604020202020204" pitchFamily="34" charset="0"/>
              <a:buChar char="•"/>
            </a:pPr>
            <a:r>
              <a:rPr lang="en-GB" sz="1800" kern="1200" dirty="0">
                <a:solidFill>
                  <a:srgbClr val="000000"/>
                </a:solidFill>
                <a:effectLst/>
                <a:latin typeface="Arial" panose="020B0604020202020204" pitchFamily="34" charset="0"/>
                <a:ea typeface="+mn-ea"/>
              </a:rPr>
              <a:t>Third, notice 3 things that you can hear. Listen for and notice things in the background that you don’t normally notice. It could be the birds chirping outside or an appliance humming in the next room.</a:t>
            </a:r>
            <a:endParaRPr lang="en-GB" sz="18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endParaRPr lang="en-GB" sz="1800" kern="1200" dirty="0">
              <a:solidFill>
                <a:srgbClr val="000000"/>
              </a:solidFill>
              <a:effectLst/>
              <a:latin typeface="Arial" panose="020B0604020202020204" pitchFamily="34" charset="0"/>
              <a:ea typeface="+mn-ea"/>
            </a:endParaRPr>
          </a:p>
          <a:p>
            <a:pPr marL="285750" indent="-285750">
              <a:buFont typeface="Arial" panose="020B0604020202020204" pitchFamily="34" charset="0"/>
              <a:buChar char="•"/>
            </a:pPr>
            <a:r>
              <a:rPr lang="en-GB" sz="1800" kern="1200" dirty="0">
                <a:solidFill>
                  <a:srgbClr val="000000"/>
                </a:solidFill>
                <a:effectLst/>
                <a:latin typeface="Arial" panose="020B0604020202020204" pitchFamily="34" charset="0"/>
                <a:ea typeface="+mn-ea"/>
              </a:rPr>
              <a:t>Fourth, notice 2 things you can smell. Bring attention to scents that you usually filter out, either pleasant or unpleasant. Catch a whiff of the pine trees outside or food cooking in the kitchen.</a:t>
            </a:r>
            <a:endParaRPr lang="en-GB" sz="18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endParaRPr lang="en-GB" sz="1800" kern="1200" dirty="0">
              <a:solidFill>
                <a:srgbClr val="000000"/>
              </a:solidFill>
              <a:effectLst/>
              <a:latin typeface="Arial" panose="020B0604020202020204" pitchFamily="34" charset="0"/>
              <a:ea typeface="+mn-ea"/>
            </a:endParaRPr>
          </a:p>
          <a:p>
            <a:pPr marL="285750" indent="-285750">
              <a:buFont typeface="Arial" panose="020B0604020202020204" pitchFamily="34" charset="0"/>
              <a:buChar char="•"/>
            </a:pPr>
            <a:r>
              <a:rPr lang="en-GB" sz="1800" kern="1200" dirty="0">
                <a:solidFill>
                  <a:srgbClr val="000000"/>
                </a:solidFill>
                <a:effectLst/>
                <a:latin typeface="Arial" panose="020B0604020202020204" pitchFamily="34" charset="0"/>
                <a:ea typeface="+mn-ea"/>
              </a:rPr>
              <a:t>Finally, notice 1 thing you can taste. Take a sip of a drink, chew gum, or notice the current taste in your mouth.</a:t>
            </a:r>
            <a:endParaRPr lang="en-GB" sz="1800" dirty="0">
              <a:effectLst/>
              <a:latin typeface="Times New Roman" panose="02020603050405020304" pitchFamily="18" charset="0"/>
              <a:ea typeface="Times New Roman" panose="02020603050405020304" pitchFamily="18" charset="0"/>
            </a:endParaRPr>
          </a:p>
          <a:p>
            <a:r>
              <a:rPr lang="en-US" sz="1800" b="1"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b="1" kern="1200" dirty="0">
                <a:solidFill>
                  <a:srgbClr val="000000"/>
                </a:solidFill>
                <a:effectLst/>
                <a:latin typeface="Arial" panose="020B0604020202020204" pitchFamily="34" charset="0"/>
                <a:ea typeface="+mn-ea"/>
              </a:rPr>
              <a:t> </a:t>
            </a:r>
            <a:endParaRPr lang="en-GB" sz="1800" dirty="0">
              <a:effectLst/>
              <a:latin typeface="Times New Roman" panose="02020603050405020304" pitchFamily="18" charset="0"/>
              <a:ea typeface="Times New Roman" panose="02020603050405020304" pitchFamily="18" charset="0"/>
            </a:endParaRPr>
          </a:p>
          <a:p>
            <a:endParaRPr lang="en-GB" sz="1800" dirty="0"/>
          </a:p>
          <a:p>
            <a:endParaRPr lang="en-GB" sz="1800"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8C85D1-9C99-4DB1-8E5D-0B804313C5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693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Spend a few minutes thinking about what you do to take care of yourself and what more you could do.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5642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03D5A04-0BD2-4C4F-B397-B46A5D3B32E9}" type="slidenum">
              <a:rPr lang="en-US" smtClean="0"/>
              <a:t>69</a:t>
            </a:fld>
            <a:endParaRPr lang="en-US"/>
          </a:p>
        </p:txBody>
      </p:sp>
    </p:spTree>
    <p:extLst>
      <p:ext uri="{BB962C8B-B14F-4D97-AF65-F5344CB8AC3E}">
        <p14:creationId xmlns:p14="http://schemas.microsoft.com/office/powerpoint/2010/main" val="30067045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Any Questions?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Present information on slide.</a:t>
            </a:r>
          </a:p>
          <a:p>
            <a:endParaRPr lang="en-US" dirty="0"/>
          </a:p>
        </p:txBody>
      </p:sp>
      <p:sp>
        <p:nvSpPr>
          <p:cNvPr id="4" name="Slide Number Placeholder 3"/>
          <p:cNvSpPr>
            <a:spLocks noGrp="1"/>
          </p:cNvSpPr>
          <p:nvPr>
            <p:ph type="sldNum" sz="quarter" idx="5"/>
          </p:nvPr>
        </p:nvSpPr>
        <p:spPr/>
        <p:txBody>
          <a:bodyPr/>
          <a:lstStyle/>
          <a:p>
            <a:fld id="{5FA9FC5D-5636-4F82-8EDE-FC160417C9FB}" type="slidenum">
              <a:rPr lang="en-GB" smtClean="0"/>
              <a:t>71</a:t>
            </a:fld>
            <a:endParaRPr lang="en-GB"/>
          </a:p>
        </p:txBody>
      </p:sp>
    </p:spTree>
    <p:extLst>
      <p:ext uri="{BB962C8B-B14F-4D97-AF65-F5344CB8AC3E}">
        <p14:creationId xmlns:p14="http://schemas.microsoft.com/office/powerpoint/2010/main" val="3271081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Our scale and nature strand of work is one of our key functions at the CSA Centre with trends in data being published yearly.</a:t>
            </a:r>
          </a:p>
          <a:p>
            <a:endParaRPr lang="en-GB" dirty="0"/>
          </a:p>
          <a:p>
            <a:r>
              <a:rPr lang="en-GB" dirty="0"/>
              <a:t>There continues to be a drastic gap between the estimates of prevalence and the number of children identified in official data. The top-level changes in the latest year compared to the previous year, were minimal, although changes did occur underneath the overall figures. </a:t>
            </a:r>
          </a:p>
          <a:p>
            <a:endParaRPr lang="en-GB" dirty="0"/>
          </a:p>
          <a:p>
            <a:r>
              <a:rPr lang="en-GB" dirty="0"/>
              <a:t>It remains the case that while survey data suggest around 500,000 children would be sexually abused in England and Wales every year, a far smaller numbers are seen in agency data. (Read though the overall figures).</a:t>
            </a:r>
          </a:p>
          <a:p>
            <a:endParaRPr lang="en-GB" dirty="0"/>
          </a:p>
        </p:txBody>
      </p:sp>
      <p:sp>
        <p:nvSpPr>
          <p:cNvPr id="4" name="Slide Number Placeholder 3"/>
          <p:cNvSpPr>
            <a:spLocks noGrp="1"/>
          </p:cNvSpPr>
          <p:nvPr>
            <p:ph type="sldNum" sz="quarter" idx="5"/>
          </p:nvPr>
        </p:nvSpPr>
        <p:spPr/>
        <p:txBody>
          <a:bodyPr/>
          <a:lstStyle/>
          <a:p>
            <a:fld id="{903D5A04-0BD2-4C4F-B397-B46A5D3B32E9}" type="slidenum">
              <a:rPr lang="en-US" smtClean="0"/>
              <a:t>7</a:t>
            </a:fld>
            <a:endParaRPr lang="en-US"/>
          </a:p>
        </p:txBody>
      </p:sp>
    </p:spTree>
    <p:extLst>
      <p:ext uri="{BB962C8B-B14F-4D97-AF65-F5344CB8AC3E}">
        <p14:creationId xmlns:p14="http://schemas.microsoft.com/office/powerpoint/2010/main" val="2931536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D57FE-625C-4123-8EE4-BBA8ED51C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9CB4D2-DF6B-0523-8F3F-F06185FE22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148514-B6E9-4D60-0F1B-385280BFE288}"/>
              </a:ext>
            </a:extLst>
          </p:cNvPr>
          <p:cNvSpPr>
            <a:spLocks noGrp="1"/>
          </p:cNvSpPr>
          <p:nvPr>
            <p:ph type="body" idx="1"/>
          </p:nvPr>
        </p:nvSpPr>
        <p:spPr/>
        <p:txBody>
          <a:bodyPr/>
          <a:lstStyle/>
          <a:p>
            <a:r>
              <a:rPr lang="en-GB" dirty="0"/>
              <a:t>Every year we publish data on the scale and nature of child sexual abuse.</a:t>
            </a:r>
          </a:p>
          <a:p>
            <a:endParaRPr lang="en-GB" dirty="0"/>
          </a:p>
          <a:p>
            <a:r>
              <a:rPr lang="en-GB" dirty="0"/>
              <a:t>The review of evidence summarises all types of sexual abuse data in England and Wales – the survey data, the agency data. </a:t>
            </a:r>
          </a:p>
          <a:p>
            <a:r>
              <a:rPr lang="en-GB" dirty="0"/>
              <a:t>The annual trends report summarises just the agency data trends. </a:t>
            </a:r>
          </a:p>
          <a:p>
            <a:endParaRPr lang="en-GB" dirty="0"/>
          </a:p>
          <a:p>
            <a:r>
              <a:rPr lang="en-GB" dirty="0"/>
              <a:t>We have long been calling for a national prevalence survey, so we can establish whether there are changes over time in the numbers of children being sexually abused in different contexts.</a:t>
            </a:r>
          </a:p>
        </p:txBody>
      </p:sp>
      <p:sp>
        <p:nvSpPr>
          <p:cNvPr id="4" name="Slide Number Placeholder 3">
            <a:extLst>
              <a:ext uri="{FF2B5EF4-FFF2-40B4-BE49-F238E27FC236}">
                <a16:creationId xmlns:a16="http://schemas.microsoft.com/office/drawing/2014/main" id="{36F46B13-8055-0BB2-D862-95A80C0065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2E512-F79F-4DE3-915B-09FC10B56C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496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6EBAC-EF93-1B45-9B4B-E3A812A6CD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FE993D-00E2-0887-7F80-833E0C3F10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865390-DEE5-5F75-F9B8-9C995F1454C7}"/>
              </a:ext>
            </a:extLst>
          </p:cNvPr>
          <p:cNvSpPr>
            <a:spLocks noGrp="1"/>
          </p:cNvSpPr>
          <p:nvPr>
            <p:ph type="body" idx="1"/>
          </p:nvPr>
        </p:nvSpPr>
        <p:spPr/>
        <p:txBody>
          <a:bodyPr/>
          <a:lstStyle/>
          <a:p>
            <a:pPr algn="l"/>
            <a:r>
              <a:rPr lang="en-GB" b="0" i="0" dirty="0">
                <a:solidFill>
                  <a:srgbClr val="1C1E21"/>
                </a:solidFill>
                <a:effectLst/>
                <a:latin typeface="Helvetica Neue" panose="020B0604020202020204" pitchFamily="34" charset="0"/>
              </a:rPr>
              <a:t>As well as providing insights into the prevalence and identification of child sexual abuse, it includes information on the number of local support services available for children who have been abused and their families.</a:t>
            </a:r>
          </a:p>
          <a:p>
            <a:pPr algn="l"/>
            <a:r>
              <a:rPr lang="en-GB" b="0" i="0" dirty="0">
                <a:solidFill>
                  <a:srgbClr val="1C1E21"/>
                </a:solidFill>
                <a:effectLst/>
                <a:latin typeface="Helvetica Neue" panose="020B0604020202020204" pitchFamily="34" charset="0"/>
              </a:rPr>
              <a:t> </a:t>
            </a:r>
          </a:p>
          <a:p>
            <a:pPr algn="l"/>
            <a:r>
              <a:rPr lang="en-GB" b="0" i="0" dirty="0">
                <a:solidFill>
                  <a:srgbClr val="1C1E21"/>
                </a:solidFill>
                <a:effectLst/>
                <a:latin typeface="Helvetica Neue" panose="020B0604020202020204" pitchFamily="34" charset="0"/>
              </a:rPr>
              <a:t>By providing more ways to interrogate and understand local practice in the identification of and response to child sexual abuse, the Data Insights Hub can empower you to not just to ask better questions about child sexual abuse but, also, inform future decision making with the children and families you might work with.</a:t>
            </a:r>
          </a:p>
          <a:p>
            <a:endParaRPr lang="en-GB" b="1" dirty="0"/>
          </a:p>
          <a:p>
            <a:r>
              <a:rPr lang="en-GB" b="1" dirty="0"/>
              <a:t>Exercise:  5 mins:  Individually, go to the data insights hub and find your local social care (CIN assessments, CP plans, local iceberg, number of support services) and police data.  </a:t>
            </a:r>
          </a:p>
        </p:txBody>
      </p:sp>
      <p:sp>
        <p:nvSpPr>
          <p:cNvPr id="4" name="Slide Number Placeholder 3">
            <a:extLst>
              <a:ext uri="{FF2B5EF4-FFF2-40B4-BE49-F238E27FC236}">
                <a16:creationId xmlns:a16="http://schemas.microsoft.com/office/drawing/2014/main" id="{00457CE0-7672-48D2-D95D-F03FDB0125BD}"/>
              </a:ext>
            </a:extLst>
          </p:cNvPr>
          <p:cNvSpPr>
            <a:spLocks noGrp="1"/>
          </p:cNvSpPr>
          <p:nvPr>
            <p:ph type="sldNum" sz="quarter" idx="5"/>
          </p:nvPr>
        </p:nvSpPr>
        <p:spPr/>
        <p:txBody>
          <a:bodyPr/>
          <a:lstStyle/>
          <a:p>
            <a:fld id="{903D5A04-0BD2-4C4F-B397-B46A5D3B32E9}" type="slidenum">
              <a:rPr lang="en-US" smtClean="0"/>
              <a:t>9</a:t>
            </a:fld>
            <a:endParaRPr lang="en-US"/>
          </a:p>
        </p:txBody>
      </p:sp>
    </p:spTree>
    <p:extLst>
      <p:ext uri="{BB962C8B-B14F-4D97-AF65-F5344CB8AC3E}">
        <p14:creationId xmlns:p14="http://schemas.microsoft.com/office/powerpoint/2010/main" val="741001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19275"/>
            <a:ext cx="7772400" cy="1156097"/>
          </a:xfrm>
        </p:spPr>
        <p:txBody>
          <a:bodyPr anchor="b">
            <a:normAutofit/>
          </a:bodyPr>
          <a:lstStyle>
            <a:lvl1pPr algn="l">
              <a:defRPr sz="3000"/>
            </a:lvl1pPr>
          </a:lstStyle>
          <a:p>
            <a:r>
              <a:rPr lang="en-US"/>
              <a:t>Click to edit Master title style</a:t>
            </a:r>
            <a:endParaRPr lang="en-US" dirty="0"/>
          </a:p>
        </p:txBody>
      </p:sp>
      <p:sp>
        <p:nvSpPr>
          <p:cNvPr id="3" name="Subtitle 2"/>
          <p:cNvSpPr>
            <a:spLocks noGrp="1"/>
          </p:cNvSpPr>
          <p:nvPr>
            <p:ph type="subTitle" idx="1"/>
          </p:nvPr>
        </p:nvSpPr>
        <p:spPr>
          <a:xfrm>
            <a:off x="685800" y="3044428"/>
            <a:ext cx="7772400" cy="110847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85800" y="4350545"/>
            <a:ext cx="2057400" cy="273844"/>
          </a:xfrm>
          <a:prstGeom prst="rect">
            <a:avLst/>
          </a:prstGeom>
        </p:spPr>
        <p:txBody>
          <a:bodyPr/>
          <a:lstStyle>
            <a:lvl1pPr>
              <a:defRPr>
                <a:solidFill>
                  <a:schemeClr val="tx2"/>
                </a:solidFill>
              </a:defRPr>
            </a:lvl1pPr>
          </a:lstStyle>
          <a:p>
            <a:fld id="{DA22B642-3B70-DE4E-94CF-75503C8C16D6}" type="datetime4">
              <a:rPr lang="en-GB" smtClean="0"/>
              <a:t>10 December 2025</a:t>
            </a:fld>
            <a:endParaRPr lang="en-US" dirty="0"/>
          </a:p>
        </p:txBody>
      </p:sp>
      <p:sp>
        <p:nvSpPr>
          <p:cNvPr id="6" name="Slide Number Placeholder 5"/>
          <p:cNvSpPr>
            <a:spLocks noGrp="1"/>
          </p:cNvSpPr>
          <p:nvPr>
            <p:ph type="sldNum" sz="quarter" idx="12"/>
          </p:nvPr>
        </p:nvSpPr>
        <p:spPr/>
        <p:txBody>
          <a:bodyPr/>
          <a:lstStyle/>
          <a:p>
            <a:fld id="{5512AD5A-2C28-1D42-B971-4292A709C8F6}" type="slidenum">
              <a:rPr lang="en-US" smtClean="0"/>
              <a:t>‹#›</a:t>
            </a:fld>
            <a:endParaRPr lang="en-US"/>
          </a:p>
        </p:txBody>
      </p:sp>
      <p:pic>
        <p:nvPicPr>
          <p:cNvPr id="8" name="Picture 7">
            <a:extLst>
              <a:ext uri="{FF2B5EF4-FFF2-40B4-BE49-F238E27FC236}">
                <a16:creationId xmlns:a16="http://schemas.microsoft.com/office/drawing/2014/main" id="{AAB8EAC8-72CA-4F4C-B60D-5122FB5AB33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868" t="6637" r="16794" b="5546"/>
          <a:stretch/>
        </p:blipFill>
        <p:spPr>
          <a:xfrm>
            <a:off x="786297" y="-1"/>
            <a:ext cx="1611980" cy="1621631"/>
          </a:xfrm>
          <a:prstGeom prst="rect">
            <a:avLst/>
          </a:prstGeom>
        </p:spPr>
      </p:pic>
    </p:spTree>
    <p:extLst>
      <p:ext uri="{BB962C8B-B14F-4D97-AF65-F5344CB8AC3E}">
        <p14:creationId xmlns:p14="http://schemas.microsoft.com/office/powerpoint/2010/main" val="2457550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2C11CBED-4DDC-AC4E-9915-6DA92D84706F}"/>
              </a:ext>
            </a:extLst>
          </p:cNvPr>
          <p:cNvSpPr>
            <a:spLocks noGrp="1"/>
          </p:cNvSpPr>
          <p:nvPr>
            <p:ph sz="half" idx="14"/>
          </p:nvPr>
        </p:nvSpPr>
        <p:spPr>
          <a:xfrm>
            <a:off x="4636206" y="1096108"/>
            <a:ext cx="3886200" cy="3263504"/>
          </a:xfrm>
        </p:spPr>
        <p:txBody>
          <a:bodyPr>
            <a:normAutofit/>
          </a:bodyPr>
          <a:lstStyle>
            <a:lvl1pPr>
              <a:defRPr sz="1200"/>
            </a:lvl1pPr>
            <a:lvl2pPr marL="159300" indent="-159300">
              <a:defRPr sz="1200"/>
            </a:lvl2pPr>
            <a:lvl3pPr marL="429300" indent="-159300">
              <a:defRPr sz="1200"/>
            </a:lvl3pPr>
            <a:lvl4pPr marL="699300" indent="-159300">
              <a:defRPr sz="1200"/>
            </a:lvl4pPr>
            <a:lvl5pPr marL="969300" indent="-1593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096108"/>
            <a:ext cx="3886200" cy="3263504"/>
          </a:xfrm>
        </p:spPr>
        <p:txBody>
          <a:bodyPr>
            <a:normAutofit/>
          </a:bodyPr>
          <a:lstStyle>
            <a:lvl1pPr>
              <a:defRPr sz="1200"/>
            </a:lvl1pPr>
            <a:lvl2pPr marL="159300" indent="-159300">
              <a:defRPr sz="1200"/>
            </a:lvl2pPr>
            <a:lvl3pPr marL="429300" indent="-159300">
              <a:defRPr sz="1200"/>
            </a:lvl3pPr>
            <a:lvl4pPr marL="699300" indent="-159300">
              <a:defRPr sz="1200"/>
            </a:lvl4pPr>
            <a:lvl5pPr marL="969300" indent="-1593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10" name="TextBox 9">
            <a:extLst>
              <a:ext uri="{FF2B5EF4-FFF2-40B4-BE49-F238E27FC236}">
                <a16:creationId xmlns:a16="http://schemas.microsoft.com/office/drawing/2014/main" id="{3D0203ED-4535-8D48-8BF1-BD081B081106}"/>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9" name="TextBox 8">
            <a:extLst>
              <a:ext uri="{FF2B5EF4-FFF2-40B4-BE49-F238E27FC236}">
                <a16:creationId xmlns:a16="http://schemas.microsoft.com/office/drawing/2014/main" id="{CA27B72E-16E2-AF4B-98AA-257736C98E02}"/>
              </a:ext>
            </a:extLst>
          </p:cNvPr>
          <p:cNvSpPr txBox="1"/>
          <p:nvPr userDrawn="1"/>
        </p:nvSpPr>
        <p:spPr>
          <a:xfrm>
            <a:off x="628655" y="4671992"/>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1823022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38949"/>
            <a:ext cx="7740436" cy="63624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063269"/>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681203"/>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063269"/>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681203"/>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5512AD5A-2C28-1D42-B971-4292A709C8F6}" type="slidenum">
              <a:rPr lang="en-US" smtClean="0"/>
              <a:t>‹#›</a:t>
            </a:fld>
            <a:endParaRPr lang="en-US"/>
          </a:p>
        </p:txBody>
      </p:sp>
      <p:sp>
        <p:nvSpPr>
          <p:cNvPr id="14" name="TextBox 13">
            <a:extLst>
              <a:ext uri="{FF2B5EF4-FFF2-40B4-BE49-F238E27FC236}">
                <a16:creationId xmlns:a16="http://schemas.microsoft.com/office/drawing/2014/main" id="{19B14DE5-8ABB-6A46-ACC8-25D20D95F6CC}"/>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10" name="TextBox 9">
            <a:extLst>
              <a:ext uri="{FF2B5EF4-FFF2-40B4-BE49-F238E27FC236}">
                <a16:creationId xmlns:a16="http://schemas.microsoft.com/office/drawing/2014/main" id="{1CDB5494-B8E0-2F4A-A1FB-235B053BCB6B}"/>
              </a:ext>
            </a:extLst>
          </p:cNvPr>
          <p:cNvSpPr txBox="1"/>
          <p:nvPr userDrawn="1"/>
        </p:nvSpPr>
        <p:spPr>
          <a:xfrm>
            <a:off x="628655" y="4671992"/>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2105144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hart &amp; diagram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5512AD5A-2C28-1D42-B971-4292A709C8F6}" type="slidenum">
              <a:rPr lang="en-US" smtClean="0"/>
              <a:t>‹#›</a:t>
            </a:fld>
            <a:endParaRPr lang="en-US"/>
          </a:p>
        </p:txBody>
      </p:sp>
      <p:sp>
        <p:nvSpPr>
          <p:cNvPr id="7" name="TextBox 6">
            <a:extLst>
              <a:ext uri="{FF2B5EF4-FFF2-40B4-BE49-F238E27FC236}">
                <a16:creationId xmlns:a16="http://schemas.microsoft.com/office/drawing/2014/main" id="{521F4ADD-9203-8A41-8628-E841BA5FD0E4}"/>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9" name="Content Placeholder 2">
            <a:extLst>
              <a:ext uri="{FF2B5EF4-FFF2-40B4-BE49-F238E27FC236}">
                <a16:creationId xmlns:a16="http://schemas.microsoft.com/office/drawing/2014/main" id="{E7292226-EC88-AC48-BEC5-3D29C7647384}"/>
              </a:ext>
            </a:extLst>
          </p:cNvPr>
          <p:cNvSpPr>
            <a:spLocks noGrp="1"/>
          </p:cNvSpPr>
          <p:nvPr>
            <p:ph idx="13"/>
          </p:nvPr>
        </p:nvSpPr>
        <p:spPr>
          <a:xfrm>
            <a:off x="628651" y="1096108"/>
            <a:ext cx="7886699" cy="3365825"/>
          </a:xfrm>
        </p:spPr>
        <p:txBody>
          <a:bodyPr/>
          <a:lstStyle>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p:txBody>
      </p:sp>
      <p:sp>
        <p:nvSpPr>
          <p:cNvPr id="6" name="TextBox 5">
            <a:extLst>
              <a:ext uri="{FF2B5EF4-FFF2-40B4-BE49-F238E27FC236}">
                <a16:creationId xmlns:a16="http://schemas.microsoft.com/office/drawing/2014/main" id="{833E60FA-16C1-F741-ABA5-287A0F0189E0}"/>
              </a:ext>
            </a:extLst>
          </p:cNvPr>
          <p:cNvSpPr txBox="1"/>
          <p:nvPr userDrawn="1"/>
        </p:nvSpPr>
        <p:spPr>
          <a:xfrm>
            <a:off x="628655" y="4671992"/>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3049405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2AD5A-2C28-1D42-B971-4292A709C8F6}" type="slidenum">
              <a:rPr lang="en-US" smtClean="0"/>
              <a:t>‹#›</a:t>
            </a:fld>
            <a:endParaRPr lang="en-US"/>
          </a:p>
        </p:txBody>
      </p:sp>
      <p:sp>
        <p:nvSpPr>
          <p:cNvPr id="6" name="TextBox 5">
            <a:extLst>
              <a:ext uri="{FF2B5EF4-FFF2-40B4-BE49-F238E27FC236}">
                <a16:creationId xmlns:a16="http://schemas.microsoft.com/office/drawing/2014/main" id="{C0F77B8E-943B-C349-BA13-ACE051C28835}"/>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5" name="TextBox 4">
            <a:extLst>
              <a:ext uri="{FF2B5EF4-FFF2-40B4-BE49-F238E27FC236}">
                <a16:creationId xmlns:a16="http://schemas.microsoft.com/office/drawing/2014/main" id="{5AE240E5-84EC-1C4B-8020-AA28CDAEC501}"/>
              </a:ext>
            </a:extLst>
          </p:cNvPr>
          <p:cNvSpPr txBox="1"/>
          <p:nvPr userDrawn="1"/>
        </p:nvSpPr>
        <p:spPr>
          <a:xfrm>
            <a:off x="628655" y="4671992"/>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1495673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9" name="TextBox 8">
            <a:extLst>
              <a:ext uri="{FF2B5EF4-FFF2-40B4-BE49-F238E27FC236}">
                <a16:creationId xmlns:a16="http://schemas.microsoft.com/office/drawing/2014/main" id="{2E05D63C-6A68-8241-8E91-FF5ECD26414F}"/>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8" name="TextBox 7">
            <a:extLst>
              <a:ext uri="{FF2B5EF4-FFF2-40B4-BE49-F238E27FC236}">
                <a16:creationId xmlns:a16="http://schemas.microsoft.com/office/drawing/2014/main" id="{AC6B21F5-F2B1-634D-9F80-07B32A0E3C1C}"/>
              </a:ext>
            </a:extLst>
          </p:cNvPr>
          <p:cNvSpPr txBox="1"/>
          <p:nvPr userDrawn="1"/>
        </p:nvSpPr>
        <p:spPr>
          <a:xfrm>
            <a:off x="628655" y="4671992"/>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2247945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9" name="TextBox 8">
            <a:extLst>
              <a:ext uri="{FF2B5EF4-FFF2-40B4-BE49-F238E27FC236}">
                <a16:creationId xmlns:a16="http://schemas.microsoft.com/office/drawing/2014/main" id="{CEBA9D34-3FD9-4A4B-8B30-695ABCD3449C}"/>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8" name="TextBox 7">
            <a:extLst>
              <a:ext uri="{FF2B5EF4-FFF2-40B4-BE49-F238E27FC236}">
                <a16:creationId xmlns:a16="http://schemas.microsoft.com/office/drawing/2014/main" id="{9897661E-0C21-FE48-B815-A7B9DAD303A9}"/>
              </a:ext>
            </a:extLst>
          </p:cNvPr>
          <p:cNvSpPr txBox="1"/>
          <p:nvPr userDrawn="1"/>
        </p:nvSpPr>
        <p:spPr>
          <a:xfrm>
            <a:off x="628655" y="4671992"/>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22719338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512AD5A-2C28-1D42-B971-4292A709C8F6}" type="slidenum">
              <a:rPr lang="en-US" smtClean="0"/>
              <a:t>‹#›</a:t>
            </a:fld>
            <a:endParaRPr lang="en-US"/>
          </a:p>
        </p:txBody>
      </p:sp>
      <p:sp>
        <p:nvSpPr>
          <p:cNvPr id="8" name="TextBox 7">
            <a:extLst>
              <a:ext uri="{FF2B5EF4-FFF2-40B4-BE49-F238E27FC236}">
                <a16:creationId xmlns:a16="http://schemas.microsoft.com/office/drawing/2014/main" id="{FFD8E567-7F32-D24C-A402-337B62206995}"/>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7" name="TextBox 6">
            <a:extLst>
              <a:ext uri="{FF2B5EF4-FFF2-40B4-BE49-F238E27FC236}">
                <a16:creationId xmlns:a16="http://schemas.microsoft.com/office/drawing/2014/main" id="{5AAB65B4-3C6D-A94D-AA98-0370962E54C7}"/>
              </a:ext>
            </a:extLst>
          </p:cNvPr>
          <p:cNvSpPr txBox="1"/>
          <p:nvPr userDrawn="1"/>
        </p:nvSpPr>
        <p:spPr>
          <a:xfrm>
            <a:off x="628655" y="4671992"/>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2310131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512AD5A-2C28-1D42-B971-4292A709C8F6}" type="slidenum">
              <a:rPr lang="en-US" smtClean="0"/>
              <a:t>‹#›</a:t>
            </a:fld>
            <a:endParaRPr lang="en-US"/>
          </a:p>
        </p:txBody>
      </p:sp>
      <p:sp>
        <p:nvSpPr>
          <p:cNvPr id="8" name="TextBox 7">
            <a:extLst>
              <a:ext uri="{FF2B5EF4-FFF2-40B4-BE49-F238E27FC236}">
                <a16:creationId xmlns:a16="http://schemas.microsoft.com/office/drawing/2014/main" id="{7D919947-BD8B-084F-9C86-27A373071C04}"/>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7" name="TextBox 6">
            <a:extLst>
              <a:ext uri="{FF2B5EF4-FFF2-40B4-BE49-F238E27FC236}">
                <a16:creationId xmlns:a16="http://schemas.microsoft.com/office/drawing/2014/main" id="{FE808252-DBE1-3946-B411-B81ECA1D6D7B}"/>
              </a:ext>
            </a:extLst>
          </p:cNvPr>
          <p:cNvSpPr txBox="1"/>
          <p:nvPr userDrawn="1"/>
        </p:nvSpPr>
        <p:spPr>
          <a:xfrm>
            <a:off x="628655" y="4671992"/>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2799524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End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8949"/>
            <a:ext cx="7772400" cy="1156097"/>
          </a:xfrm>
        </p:spPr>
        <p:txBody>
          <a:bodyPr anchor="b">
            <a:normAutofit/>
          </a:bodyPr>
          <a:lstStyle>
            <a:lvl1pPr algn="l">
              <a:defRPr sz="36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1645103"/>
            <a:ext cx="7772400" cy="1108472"/>
          </a:xfrm>
        </p:spPr>
        <p:txBody>
          <a:bodyPr>
            <a:normAutofit/>
          </a:bodyPr>
          <a:lstStyle>
            <a:lvl1pPr marL="0" indent="0" algn="l">
              <a:lnSpc>
                <a:spcPct val="100000"/>
              </a:lnSpc>
              <a:spcBef>
                <a:spcPts val="0"/>
              </a:spcBef>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cxnSp>
        <p:nvCxnSpPr>
          <p:cNvPr id="18" name="Straight Connector 17">
            <a:extLst>
              <a:ext uri="{FF2B5EF4-FFF2-40B4-BE49-F238E27FC236}">
                <a16:creationId xmlns:a16="http://schemas.microsoft.com/office/drawing/2014/main" id="{F7CB45E8-2563-8044-ADA9-7EF7E98B475E}"/>
              </a:ext>
            </a:extLst>
          </p:cNvPr>
          <p:cNvCxnSpPr/>
          <p:nvPr/>
        </p:nvCxnSpPr>
        <p:spPr>
          <a:xfrm>
            <a:off x="786296" y="3887089"/>
            <a:ext cx="76719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Footer Placeholder 3">
            <a:extLst>
              <a:ext uri="{FF2B5EF4-FFF2-40B4-BE49-F238E27FC236}">
                <a16:creationId xmlns:a16="http://schemas.microsoft.com/office/drawing/2014/main" id="{D225F92D-823C-974F-8DC5-86221D18E5AF}"/>
              </a:ext>
            </a:extLst>
          </p:cNvPr>
          <p:cNvSpPr txBox="1">
            <a:spLocks/>
          </p:cNvSpPr>
          <p:nvPr userDrawn="1"/>
        </p:nvSpPr>
        <p:spPr>
          <a:xfrm>
            <a:off x="1674394" y="3978840"/>
            <a:ext cx="1634103" cy="848921"/>
          </a:xfrm>
          <a:prstGeom prst="rect">
            <a:avLst/>
          </a:prstGeom>
        </p:spPr>
        <p:txBody>
          <a:bodyPr vert="horz" lIns="68580" tIns="34290" rIns="68580" bIns="34290" rtlCol="0" anchor="t"/>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pPr>
            <a:r>
              <a:rPr lang="en-GB" sz="825" b="1" dirty="0">
                <a:solidFill>
                  <a:schemeClr val="bg1"/>
                </a:solidFill>
              </a:rPr>
              <a:t>Centre of expertise</a:t>
            </a:r>
          </a:p>
          <a:p>
            <a:pPr>
              <a:spcBef>
                <a:spcPts val="0"/>
              </a:spcBef>
            </a:pPr>
            <a:r>
              <a:rPr lang="en-GB" sz="825" b="1" dirty="0">
                <a:solidFill>
                  <a:schemeClr val="bg1"/>
                </a:solidFill>
              </a:rPr>
              <a:t>on child sexual abuse</a:t>
            </a:r>
          </a:p>
          <a:p>
            <a:pPr>
              <a:spcBef>
                <a:spcPts val="450"/>
              </a:spcBef>
            </a:pPr>
            <a:r>
              <a:rPr lang="en-GB" sz="825" dirty="0">
                <a:solidFill>
                  <a:schemeClr val="bg1"/>
                </a:solidFill>
              </a:rPr>
              <a:t>Tanners Lane</a:t>
            </a:r>
          </a:p>
          <a:p>
            <a:pPr>
              <a:spcBef>
                <a:spcPts val="0"/>
              </a:spcBef>
            </a:pPr>
            <a:r>
              <a:rPr lang="en-GB" sz="825" dirty="0">
                <a:solidFill>
                  <a:schemeClr val="bg1"/>
                </a:solidFill>
              </a:rPr>
              <a:t>Barkingside, </a:t>
            </a:r>
            <a:r>
              <a:rPr lang="en-GB" sz="825" dirty="0" err="1">
                <a:solidFill>
                  <a:schemeClr val="bg1"/>
                </a:solidFill>
              </a:rPr>
              <a:t>Illford</a:t>
            </a:r>
            <a:endParaRPr lang="en-GB" sz="825" dirty="0">
              <a:solidFill>
                <a:schemeClr val="bg1"/>
              </a:solidFill>
            </a:endParaRPr>
          </a:p>
          <a:p>
            <a:pPr>
              <a:spcBef>
                <a:spcPts val="0"/>
              </a:spcBef>
            </a:pPr>
            <a:r>
              <a:rPr lang="en-GB" sz="825" dirty="0">
                <a:solidFill>
                  <a:schemeClr val="bg1"/>
                </a:solidFill>
              </a:rPr>
              <a:t>Essex IG6 1QG</a:t>
            </a:r>
          </a:p>
        </p:txBody>
      </p:sp>
      <p:sp>
        <p:nvSpPr>
          <p:cNvPr id="4" name="Rectangle 3">
            <a:extLst>
              <a:ext uri="{FF2B5EF4-FFF2-40B4-BE49-F238E27FC236}">
                <a16:creationId xmlns:a16="http://schemas.microsoft.com/office/drawing/2014/main" id="{0A972BEE-8832-F448-A1D9-6C7532D69224}"/>
              </a:ext>
            </a:extLst>
          </p:cNvPr>
          <p:cNvSpPr/>
          <p:nvPr userDrawn="1"/>
        </p:nvSpPr>
        <p:spPr>
          <a:xfrm>
            <a:off x="4021020" y="4222364"/>
            <a:ext cx="1957587" cy="219291"/>
          </a:xfrm>
          <a:prstGeom prst="rect">
            <a:avLst/>
          </a:prstGeom>
        </p:spPr>
        <p:txBody>
          <a:bodyPr wrap="none">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825" dirty="0" err="1">
                <a:solidFill>
                  <a:schemeClr val="bg1"/>
                </a:solidFill>
              </a:rPr>
              <a:t>info@child</a:t>
            </a:r>
            <a:r>
              <a:rPr lang="en-GB" sz="825" dirty="0">
                <a:solidFill>
                  <a:schemeClr val="bg1"/>
                </a:solidFill>
              </a:rPr>
              <a:t> sexual abusecentre.org.uk</a:t>
            </a:r>
          </a:p>
        </p:txBody>
      </p:sp>
      <p:sp>
        <p:nvSpPr>
          <p:cNvPr id="12" name="Rectangle 11">
            <a:extLst>
              <a:ext uri="{FF2B5EF4-FFF2-40B4-BE49-F238E27FC236}">
                <a16:creationId xmlns:a16="http://schemas.microsoft.com/office/drawing/2014/main" id="{32794204-B20B-5C45-A215-2192CB8FAD28}"/>
              </a:ext>
            </a:extLst>
          </p:cNvPr>
          <p:cNvSpPr/>
          <p:nvPr userDrawn="1"/>
        </p:nvSpPr>
        <p:spPr>
          <a:xfrm>
            <a:off x="4021020" y="4402393"/>
            <a:ext cx="1794081" cy="219291"/>
          </a:xfrm>
          <a:prstGeom prst="rect">
            <a:avLst/>
          </a:prstGeom>
        </p:spPr>
        <p:txBody>
          <a:bodyPr wrap="none">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child sexual abusecentre.org.uk</a:t>
            </a:r>
          </a:p>
        </p:txBody>
      </p:sp>
      <p:sp>
        <p:nvSpPr>
          <p:cNvPr id="13" name="Rectangle 12">
            <a:extLst>
              <a:ext uri="{FF2B5EF4-FFF2-40B4-BE49-F238E27FC236}">
                <a16:creationId xmlns:a16="http://schemas.microsoft.com/office/drawing/2014/main" id="{2EE8B051-8657-5544-9F7A-3EF1A45F9041}"/>
              </a:ext>
            </a:extLst>
          </p:cNvPr>
          <p:cNvSpPr/>
          <p:nvPr userDrawn="1"/>
        </p:nvSpPr>
        <p:spPr>
          <a:xfrm>
            <a:off x="7074275" y="4045821"/>
            <a:ext cx="1483488" cy="219291"/>
          </a:xfrm>
          <a:prstGeom prst="rect">
            <a:avLst/>
          </a:prstGeom>
        </p:spPr>
        <p:txBody>
          <a:bodyPr wrap="square">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9C6657E-FFAE-7C44-9B10-1BCF08975DAB}" type="datetime4">
              <a:rPr lang="en-GB" sz="825" smtClean="0">
                <a:solidFill>
                  <a:schemeClr val="bg1"/>
                </a:solidFill>
              </a:rPr>
              <a:pPr marL="0" marR="0" indent="0" algn="r" defTabSz="685800" rtl="0" eaLnBrk="1" fontAlgn="auto" latinLnBrk="0" hangingPunct="1">
                <a:lnSpc>
                  <a:spcPct val="100000"/>
                </a:lnSpc>
                <a:spcBef>
                  <a:spcPts val="0"/>
                </a:spcBef>
                <a:spcAft>
                  <a:spcPts val="0"/>
                </a:spcAft>
                <a:buClrTx/>
                <a:buSzTx/>
                <a:buFontTx/>
                <a:buNone/>
                <a:tabLst/>
                <a:defRPr/>
              </a:pPr>
              <a:t>10 December 2025</a:t>
            </a:fld>
            <a:endParaRPr lang="en-GB" sz="825" dirty="0">
              <a:solidFill>
                <a:schemeClr val="bg1"/>
              </a:solidFill>
            </a:endParaRPr>
          </a:p>
        </p:txBody>
      </p:sp>
      <p:cxnSp>
        <p:nvCxnSpPr>
          <p:cNvPr id="15" name="Straight Connector 14">
            <a:extLst>
              <a:ext uri="{FF2B5EF4-FFF2-40B4-BE49-F238E27FC236}">
                <a16:creationId xmlns:a16="http://schemas.microsoft.com/office/drawing/2014/main" id="{58A0CBF7-D876-A748-A61D-285C23200F1A}"/>
              </a:ext>
            </a:extLst>
          </p:cNvPr>
          <p:cNvCxnSpPr/>
          <p:nvPr userDrawn="1"/>
        </p:nvCxnSpPr>
        <p:spPr>
          <a:xfrm>
            <a:off x="786296" y="3887089"/>
            <a:ext cx="76719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82A1CCFD-EE39-0D45-99A0-48AFEDEB44FF}"/>
              </a:ext>
            </a:extLst>
          </p:cNvPr>
          <p:cNvGrpSpPr/>
          <p:nvPr userDrawn="1"/>
        </p:nvGrpSpPr>
        <p:grpSpPr>
          <a:xfrm>
            <a:off x="4112577" y="4039475"/>
            <a:ext cx="1057300" cy="183603"/>
            <a:chOff x="4112577" y="4039475"/>
            <a:chExt cx="1057300" cy="183603"/>
          </a:xfrm>
        </p:grpSpPr>
        <p:sp>
          <p:nvSpPr>
            <p:cNvPr id="11" name="Footer Placeholder 3">
              <a:extLst>
                <a:ext uri="{FF2B5EF4-FFF2-40B4-BE49-F238E27FC236}">
                  <a16:creationId xmlns:a16="http://schemas.microsoft.com/office/drawing/2014/main" id="{6656B8E7-CA59-5E46-8A83-B802A77F0E08}"/>
                </a:ext>
              </a:extLst>
            </p:cNvPr>
            <p:cNvSpPr txBox="1">
              <a:spLocks/>
            </p:cNvSpPr>
            <p:nvPr/>
          </p:nvSpPr>
          <p:spPr>
            <a:xfrm>
              <a:off x="4262512" y="4039475"/>
              <a:ext cx="907365" cy="169534"/>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Bef>
                  <a:spcPts val="450"/>
                </a:spcBef>
              </a:pPr>
              <a:r>
                <a:rPr lang="en-GB" sz="825" dirty="0">
                  <a:solidFill>
                    <a:schemeClr val="bg1"/>
                  </a:solidFill>
                </a:rPr>
                <a:t>@child sexual </a:t>
              </a:r>
              <a:r>
                <a:rPr lang="en-GB" sz="825" dirty="0" err="1">
                  <a:solidFill>
                    <a:schemeClr val="bg1"/>
                  </a:solidFill>
                </a:rPr>
                <a:t>abuseCentre</a:t>
              </a:r>
              <a:endParaRPr lang="en-GB" sz="825" dirty="0">
                <a:solidFill>
                  <a:schemeClr val="bg1"/>
                </a:solidFill>
              </a:endParaRPr>
            </a:p>
          </p:txBody>
        </p:sp>
        <p:pic>
          <p:nvPicPr>
            <p:cNvPr id="34" name="Picture 33">
              <a:extLst>
                <a:ext uri="{FF2B5EF4-FFF2-40B4-BE49-F238E27FC236}">
                  <a16:creationId xmlns:a16="http://schemas.microsoft.com/office/drawing/2014/main" id="{EEFA74B1-8F36-BD44-BBD9-CB33B55D68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12577" y="4063842"/>
              <a:ext cx="193261" cy="159236"/>
            </a:xfrm>
            <a:prstGeom prst="rect">
              <a:avLst/>
            </a:prstGeom>
          </p:spPr>
        </p:pic>
      </p:grpSp>
      <p:pic>
        <p:nvPicPr>
          <p:cNvPr id="35" name="Picture 34">
            <a:extLst>
              <a:ext uri="{FF2B5EF4-FFF2-40B4-BE49-F238E27FC236}">
                <a16:creationId xmlns:a16="http://schemas.microsoft.com/office/drawing/2014/main" id="{9C6E6089-4395-0C48-A099-74371A04DAC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4868" t="6637" r="16794" b="5546"/>
          <a:stretch/>
        </p:blipFill>
        <p:spPr>
          <a:xfrm>
            <a:off x="786299" y="4032654"/>
            <a:ext cx="802248" cy="807052"/>
          </a:xfrm>
          <a:prstGeom prst="rect">
            <a:avLst/>
          </a:prstGeom>
        </p:spPr>
      </p:pic>
    </p:spTree>
    <p:extLst>
      <p:ext uri="{BB962C8B-B14F-4D97-AF65-F5344CB8AC3E}">
        <p14:creationId xmlns:p14="http://schemas.microsoft.com/office/powerpoint/2010/main" val="1106594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19275"/>
            <a:ext cx="7772400" cy="1156097"/>
          </a:xfrm>
        </p:spPr>
        <p:txBody>
          <a:bodyPr anchor="b">
            <a:normAutofit/>
          </a:bodyPr>
          <a:lstStyle>
            <a:lvl1pPr algn="l">
              <a:defRPr sz="3000"/>
            </a:lvl1pPr>
          </a:lstStyle>
          <a:p>
            <a:r>
              <a:rPr lang="en-US"/>
              <a:t>Click to edit Master title style</a:t>
            </a:r>
            <a:endParaRPr lang="en-US" dirty="0"/>
          </a:p>
        </p:txBody>
      </p:sp>
      <p:sp>
        <p:nvSpPr>
          <p:cNvPr id="3" name="Subtitle 2"/>
          <p:cNvSpPr>
            <a:spLocks noGrp="1"/>
          </p:cNvSpPr>
          <p:nvPr>
            <p:ph type="subTitle" idx="1"/>
          </p:nvPr>
        </p:nvSpPr>
        <p:spPr>
          <a:xfrm>
            <a:off x="685800" y="3044428"/>
            <a:ext cx="7772400" cy="110847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85800" y="4350545"/>
            <a:ext cx="2057400" cy="273844"/>
          </a:xfrm>
          <a:prstGeom prst="rect">
            <a:avLst/>
          </a:prstGeom>
        </p:spPr>
        <p:txBody>
          <a:bodyPr/>
          <a:lstStyle>
            <a:lvl1pPr>
              <a:defRPr>
                <a:solidFill>
                  <a:schemeClr val="tx2"/>
                </a:solidFill>
              </a:defRPr>
            </a:lvl1pPr>
          </a:lstStyle>
          <a:p>
            <a:fld id="{DA22B642-3B70-DE4E-94CF-75503C8C16D6}" type="datetime4">
              <a:rPr lang="en-GB" smtClean="0"/>
              <a:t>10 December 2025</a:t>
            </a:fld>
            <a:endParaRPr lang="en-US" dirty="0"/>
          </a:p>
        </p:txBody>
      </p:sp>
      <p:sp>
        <p:nvSpPr>
          <p:cNvPr id="6" name="Slide Number Placeholder 5"/>
          <p:cNvSpPr>
            <a:spLocks noGrp="1"/>
          </p:cNvSpPr>
          <p:nvPr>
            <p:ph type="sldNum" sz="quarter" idx="12"/>
          </p:nvPr>
        </p:nvSpPr>
        <p:spPr/>
        <p:txBody>
          <a:bodyPr/>
          <a:lstStyle/>
          <a:p>
            <a:fld id="{5512AD5A-2C28-1D42-B971-4292A709C8F6}" type="slidenum">
              <a:rPr lang="en-US" smtClean="0"/>
              <a:t>‹#›</a:t>
            </a:fld>
            <a:endParaRPr lang="en-US"/>
          </a:p>
        </p:txBody>
      </p:sp>
      <p:pic>
        <p:nvPicPr>
          <p:cNvPr id="8" name="Picture 7">
            <a:extLst>
              <a:ext uri="{FF2B5EF4-FFF2-40B4-BE49-F238E27FC236}">
                <a16:creationId xmlns:a16="http://schemas.microsoft.com/office/drawing/2014/main" id="{AAB8EAC8-72CA-4F4C-B60D-5122FB5AB33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868" t="6637" r="16794" b="5546"/>
          <a:stretch/>
        </p:blipFill>
        <p:spPr>
          <a:xfrm>
            <a:off x="786297" y="-1"/>
            <a:ext cx="1611980" cy="1621631"/>
          </a:xfrm>
          <a:prstGeom prst="rect">
            <a:avLst/>
          </a:prstGeom>
        </p:spPr>
      </p:pic>
    </p:spTree>
    <p:extLst>
      <p:ext uri="{BB962C8B-B14F-4D97-AF65-F5344CB8AC3E}">
        <p14:creationId xmlns:p14="http://schemas.microsoft.com/office/powerpoint/2010/main" val="1207826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Main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512AD5A-2C28-1D42-B971-4292A709C8F6}" type="slidenum">
              <a:rPr lang="en-US" smtClean="0"/>
              <a:pPr/>
              <a:t>‹#›</a:t>
            </a:fld>
            <a:endParaRPr lang="en-US" dirty="0"/>
          </a:p>
        </p:txBody>
      </p:sp>
      <p:sp>
        <p:nvSpPr>
          <p:cNvPr id="9" name="TextBox 8">
            <a:extLst>
              <a:ext uri="{FF2B5EF4-FFF2-40B4-BE49-F238E27FC236}">
                <a16:creationId xmlns:a16="http://schemas.microsoft.com/office/drawing/2014/main" id="{720A1F9D-BAD7-B948-8C0F-9870613D4627}"/>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3369966286"/>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Main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512AD5A-2C28-1D42-B971-4292A709C8F6}" type="slidenum">
              <a:rPr lang="en-US" smtClean="0"/>
              <a:pPr/>
              <a:t>‹#›</a:t>
            </a:fld>
            <a:endParaRPr lang="en-US" dirty="0"/>
          </a:p>
        </p:txBody>
      </p:sp>
      <p:sp>
        <p:nvSpPr>
          <p:cNvPr id="9" name="TextBox 8">
            <a:extLst>
              <a:ext uri="{FF2B5EF4-FFF2-40B4-BE49-F238E27FC236}">
                <a16:creationId xmlns:a16="http://schemas.microsoft.com/office/drawing/2014/main" id="{720A1F9D-BAD7-B948-8C0F-9870613D4627}"/>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3069935197"/>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Break - Purp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6214AF-8275-5444-AA0F-3047F81E1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203"/>
          <a:stretch/>
        </p:blipFill>
        <p:spPr>
          <a:xfrm>
            <a:off x="0" y="0"/>
            <a:ext cx="9144000" cy="5143500"/>
          </a:xfrm>
          <a:prstGeom prst="rect">
            <a:avLst/>
          </a:prstGeom>
        </p:spPr>
      </p:pic>
      <p:sp>
        <p:nvSpPr>
          <p:cNvPr id="2" name="Title 1"/>
          <p:cNvSpPr>
            <a:spLocks noGrp="1"/>
          </p:cNvSpPr>
          <p:nvPr>
            <p:ph type="title"/>
          </p:nvPr>
        </p:nvSpPr>
        <p:spPr>
          <a:xfrm>
            <a:off x="623888" y="1411718"/>
            <a:ext cx="7886700" cy="1208481"/>
          </a:xfrm>
        </p:spPr>
        <p:txBody>
          <a:bodyPr anchor="b">
            <a:normAutofit/>
          </a:bodyPr>
          <a:lstStyle>
            <a:lvl1pPr>
              <a:defRPr sz="27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2640440"/>
            <a:ext cx="7886700" cy="112514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11" name="TextBox 10">
            <a:extLst>
              <a:ext uri="{FF2B5EF4-FFF2-40B4-BE49-F238E27FC236}">
                <a16:creationId xmlns:a16="http://schemas.microsoft.com/office/drawing/2014/main" id="{F9A5BEE6-BAF7-5E4F-8ADB-0888ABC457D1}"/>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spTree>
    <p:extLst>
      <p:ext uri="{BB962C8B-B14F-4D97-AF65-F5344CB8AC3E}">
        <p14:creationId xmlns:p14="http://schemas.microsoft.com/office/powerpoint/2010/main" val="1290443549"/>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Break -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81EB51-3B89-194F-85AD-A178FDCDED3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203"/>
          <a:stretch/>
        </p:blipFill>
        <p:spPr>
          <a:xfrm>
            <a:off x="0" y="0"/>
            <a:ext cx="9144000" cy="5143500"/>
          </a:xfrm>
          <a:prstGeom prst="rect">
            <a:avLst/>
          </a:prstGeom>
        </p:spPr>
      </p:pic>
      <p:sp>
        <p:nvSpPr>
          <p:cNvPr id="2" name="Title 1"/>
          <p:cNvSpPr>
            <a:spLocks noGrp="1"/>
          </p:cNvSpPr>
          <p:nvPr>
            <p:ph type="title"/>
          </p:nvPr>
        </p:nvSpPr>
        <p:spPr>
          <a:xfrm>
            <a:off x="623888" y="1411718"/>
            <a:ext cx="7886700" cy="1208481"/>
          </a:xfrm>
        </p:spPr>
        <p:txBody>
          <a:bodyPr anchor="b">
            <a:normAutofit/>
          </a:bodyPr>
          <a:lstStyle>
            <a:lvl1pPr>
              <a:defRPr sz="27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2640440"/>
            <a:ext cx="7886700" cy="112514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11" name="TextBox 10">
            <a:extLst>
              <a:ext uri="{FF2B5EF4-FFF2-40B4-BE49-F238E27FC236}">
                <a16:creationId xmlns:a16="http://schemas.microsoft.com/office/drawing/2014/main" id="{82314A8C-2B71-FB43-B353-9974B39BFCBB}"/>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spTree>
    <p:extLst>
      <p:ext uri="{BB962C8B-B14F-4D97-AF65-F5344CB8AC3E}">
        <p14:creationId xmlns:p14="http://schemas.microsoft.com/office/powerpoint/2010/main" val="1292627063"/>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Break - Bright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A72849-C09E-C74D-AB13-2D4F3C9FC4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203"/>
          <a:stretch/>
        </p:blipFill>
        <p:spPr>
          <a:xfrm>
            <a:off x="-4762" y="0"/>
            <a:ext cx="9144000" cy="5143500"/>
          </a:xfrm>
          <a:prstGeom prst="rect">
            <a:avLst/>
          </a:prstGeom>
        </p:spPr>
      </p:pic>
      <p:sp>
        <p:nvSpPr>
          <p:cNvPr id="2" name="Title 1"/>
          <p:cNvSpPr>
            <a:spLocks noGrp="1"/>
          </p:cNvSpPr>
          <p:nvPr>
            <p:ph type="title"/>
          </p:nvPr>
        </p:nvSpPr>
        <p:spPr>
          <a:xfrm>
            <a:off x="623888" y="1411718"/>
            <a:ext cx="7886700" cy="1208481"/>
          </a:xfrm>
        </p:spPr>
        <p:txBody>
          <a:bodyPr anchor="b">
            <a:normAutofit/>
          </a:bodyPr>
          <a:lstStyle>
            <a:lvl1pPr>
              <a:defRPr sz="27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2640440"/>
            <a:ext cx="7886700" cy="112514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10" name="TextBox 9">
            <a:extLst>
              <a:ext uri="{FF2B5EF4-FFF2-40B4-BE49-F238E27FC236}">
                <a16:creationId xmlns:a16="http://schemas.microsoft.com/office/drawing/2014/main" id="{BB060EF7-85EE-E947-BD14-C2C6175E02AD}"/>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spTree>
    <p:extLst>
      <p:ext uri="{BB962C8B-B14F-4D97-AF65-F5344CB8AC3E}">
        <p14:creationId xmlns:p14="http://schemas.microsoft.com/office/powerpoint/2010/main" val="1859195611"/>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Break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BE322A-3707-474A-A67D-F0DF114023B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60203"/>
          <a:stretch/>
        </p:blipFill>
        <p:spPr>
          <a:xfrm>
            <a:off x="0" y="0"/>
            <a:ext cx="9144000" cy="5143500"/>
          </a:xfrm>
          <a:prstGeom prst="rect">
            <a:avLst/>
          </a:prstGeom>
        </p:spPr>
      </p:pic>
      <p:sp>
        <p:nvSpPr>
          <p:cNvPr id="2" name="Title 1"/>
          <p:cNvSpPr>
            <a:spLocks noGrp="1"/>
          </p:cNvSpPr>
          <p:nvPr>
            <p:ph type="title"/>
          </p:nvPr>
        </p:nvSpPr>
        <p:spPr>
          <a:xfrm>
            <a:off x="623888" y="1411718"/>
            <a:ext cx="7886700" cy="1208481"/>
          </a:xfrm>
        </p:spPr>
        <p:txBody>
          <a:bodyPr anchor="b">
            <a:normAutofit/>
          </a:bodyPr>
          <a:lstStyle>
            <a:lvl1pPr>
              <a:defRPr sz="27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2640440"/>
            <a:ext cx="7886700" cy="112514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10" name="TextBox 9">
            <a:extLst>
              <a:ext uri="{FF2B5EF4-FFF2-40B4-BE49-F238E27FC236}">
                <a16:creationId xmlns:a16="http://schemas.microsoft.com/office/drawing/2014/main" id="{CC1F54D9-9865-4C46-BBF1-F39E31A67911}"/>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spTree>
    <p:extLst>
      <p:ext uri="{BB962C8B-B14F-4D97-AF65-F5344CB8AC3E}">
        <p14:creationId xmlns:p14="http://schemas.microsoft.com/office/powerpoint/2010/main" val="1661921006"/>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Break - Turquois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09EFBA-1707-CE4A-A6C1-56B9E449828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203"/>
          <a:stretch/>
        </p:blipFill>
        <p:spPr>
          <a:xfrm>
            <a:off x="0" y="0"/>
            <a:ext cx="9144000" cy="5143500"/>
          </a:xfrm>
          <a:prstGeom prst="rect">
            <a:avLst/>
          </a:prstGeom>
        </p:spPr>
      </p:pic>
      <p:sp>
        <p:nvSpPr>
          <p:cNvPr id="2" name="Title 1"/>
          <p:cNvSpPr>
            <a:spLocks noGrp="1"/>
          </p:cNvSpPr>
          <p:nvPr>
            <p:ph type="title"/>
          </p:nvPr>
        </p:nvSpPr>
        <p:spPr>
          <a:xfrm>
            <a:off x="623888" y="1411718"/>
            <a:ext cx="7886700" cy="1208481"/>
          </a:xfrm>
        </p:spPr>
        <p:txBody>
          <a:bodyPr anchor="b">
            <a:normAutofit/>
          </a:bodyPr>
          <a:lstStyle>
            <a:lvl1pPr>
              <a:defRPr sz="27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2640440"/>
            <a:ext cx="7886700" cy="112514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9" name="TextBox 8">
            <a:extLst>
              <a:ext uri="{FF2B5EF4-FFF2-40B4-BE49-F238E27FC236}">
                <a16:creationId xmlns:a16="http://schemas.microsoft.com/office/drawing/2014/main" id="{28248F70-9C91-7743-813A-CA4A83F1F9F9}"/>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spTree>
    <p:extLst>
      <p:ext uri="{BB962C8B-B14F-4D97-AF65-F5344CB8AC3E}">
        <p14:creationId xmlns:p14="http://schemas.microsoft.com/office/powerpoint/2010/main" val="3121670437"/>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Full background imag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F78D4D1-DA0F-2246-A5D9-D1BE2372B4D4}"/>
              </a:ext>
            </a:extLst>
          </p:cNvPr>
          <p:cNvPicPr>
            <a:picLocks noChangeAspect="1"/>
          </p:cNvPicPr>
          <p:nvPr/>
        </p:nvPicPr>
        <p:blipFill rotWithShape="1">
          <a:blip r:embed="rId2">
            <a:extLst>
              <a:ext uri="{28A0092B-C50C-407E-A947-70E740481C1C}">
                <a14:useLocalDpi xmlns:a14="http://schemas.microsoft.com/office/drawing/2010/main"/>
              </a:ext>
            </a:extLst>
          </a:blip>
          <a:srcRect l="25000"/>
          <a:stretch/>
        </p:blipFill>
        <p:spPr>
          <a:xfrm>
            <a:off x="0" y="0"/>
            <a:ext cx="9144000" cy="5143500"/>
          </a:xfrm>
          <a:prstGeom prst="rect">
            <a:avLst/>
          </a:prstGeom>
        </p:spPr>
      </p:pic>
      <p:sp>
        <p:nvSpPr>
          <p:cNvPr id="3" name="Slide Number Placeholder 2">
            <a:extLst>
              <a:ext uri="{FF2B5EF4-FFF2-40B4-BE49-F238E27FC236}">
                <a16:creationId xmlns:a16="http://schemas.microsoft.com/office/drawing/2014/main" id="{876BA647-502F-7E42-B7CD-B17634255562}"/>
              </a:ext>
            </a:extLst>
          </p:cNvPr>
          <p:cNvSpPr>
            <a:spLocks noGrp="1"/>
          </p:cNvSpPr>
          <p:nvPr>
            <p:ph type="sldNum" sz="quarter" idx="10"/>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6" name="Content Placeholder 2">
            <a:extLst>
              <a:ext uri="{FF2B5EF4-FFF2-40B4-BE49-F238E27FC236}">
                <a16:creationId xmlns:a16="http://schemas.microsoft.com/office/drawing/2014/main" id="{643B7A77-8C9C-DA43-AF45-CF1832142FAF}"/>
              </a:ext>
            </a:extLst>
          </p:cNvPr>
          <p:cNvSpPr>
            <a:spLocks noGrp="1"/>
          </p:cNvSpPr>
          <p:nvPr>
            <p:ph sz="half" idx="1"/>
          </p:nvPr>
        </p:nvSpPr>
        <p:spPr>
          <a:xfrm>
            <a:off x="628649" y="415631"/>
            <a:ext cx="4317820" cy="3238717"/>
          </a:xfrm>
          <a:solidFill>
            <a:schemeClr val="bg1">
              <a:alpha val="85000"/>
            </a:schemeClr>
          </a:solidFill>
        </p:spPr>
        <p:txBody>
          <a:bodyPr lIns="144000" tIns="144000" rIns="144000" bIns="144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a:extLst>
              <a:ext uri="{FF2B5EF4-FFF2-40B4-BE49-F238E27FC236}">
                <a16:creationId xmlns:a16="http://schemas.microsoft.com/office/drawing/2014/main" id="{AFF39ACD-D71E-BB47-BBCF-F1C2CCCBC57C}"/>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pic>
        <p:nvPicPr>
          <p:cNvPr id="7" name="Picture 6">
            <a:extLst>
              <a:ext uri="{FF2B5EF4-FFF2-40B4-BE49-F238E27FC236}">
                <a16:creationId xmlns:a16="http://schemas.microsoft.com/office/drawing/2014/main" id="{594498BF-C9D9-9646-946E-B66D6B5402C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5000"/>
          <a:stretch/>
        </p:blipFill>
        <p:spPr>
          <a:xfrm>
            <a:off x="0" y="0"/>
            <a:ext cx="9144000" cy="5143500"/>
          </a:xfrm>
          <a:prstGeom prst="rect">
            <a:avLst/>
          </a:prstGeom>
        </p:spPr>
      </p:pic>
      <p:sp>
        <p:nvSpPr>
          <p:cNvPr id="10" name="TextBox 9">
            <a:extLst>
              <a:ext uri="{FF2B5EF4-FFF2-40B4-BE49-F238E27FC236}">
                <a16:creationId xmlns:a16="http://schemas.microsoft.com/office/drawing/2014/main" id="{32D6CD7E-A071-E841-B40D-C252487B4201}"/>
              </a:ext>
            </a:extLst>
          </p:cNvPr>
          <p:cNvSpPr txBox="1"/>
          <p:nvPr userDrawn="1"/>
        </p:nvSpPr>
        <p:spPr>
          <a:xfrm>
            <a:off x="628655" y="4671992"/>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pic>
        <p:nvPicPr>
          <p:cNvPr id="16" name="Picture 15">
            <a:extLst>
              <a:ext uri="{FF2B5EF4-FFF2-40B4-BE49-F238E27FC236}">
                <a16:creationId xmlns:a16="http://schemas.microsoft.com/office/drawing/2014/main" id="{F569A3B6-600E-9C42-B64D-105F53397A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24000" y="3014429"/>
            <a:ext cx="4320000" cy="2111099"/>
          </a:xfrm>
          <a:prstGeom prst="rect">
            <a:avLst/>
          </a:prstGeom>
        </p:spPr>
      </p:pic>
    </p:spTree>
    <p:extLst>
      <p:ext uri="{BB962C8B-B14F-4D97-AF65-F5344CB8AC3E}">
        <p14:creationId xmlns:p14="http://schemas.microsoft.com/office/powerpoint/2010/main" val="16629367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xt plus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096108"/>
            <a:ext cx="3886200" cy="3263504"/>
          </a:xfrm>
        </p:spPr>
        <p:txBody>
          <a:bodyPr>
            <a:normAutofit/>
          </a:bodyPr>
          <a:lstStyle>
            <a:lvl1pPr>
              <a:defRPr sz="1200"/>
            </a:lvl1pPr>
            <a:lvl2pPr marL="159300" indent="-159300">
              <a:defRPr sz="1200"/>
            </a:lvl2pPr>
            <a:lvl3pPr marL="429300" indent="-159300">
              <a:defRPr sz="1200"/>
            </a:lvl3pPr>
            <a:lvl4pPr marL="699300" indent="-159300">
              <a:defRPr sz="1200"/>
            </a:lvl4pPr>
            <a:lvl5pPr marL="969300" indent="-1593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10" name="TextBox 9">
            <a:extLst>
              <a:ext uri="{FF2B5EF4-FFF2-40B4-BE49-F238E27FC236}">
                <a16:creationId xmlns:a16="http://schemas.microsoft.com/office/drawing/2014/main" id="{3D0203ED-4535-8D48-8BF1-BD081B081106}"/>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12" name="Picture Placeholder 11">
            <a:extLst>
              <a:ext uri="{FF2B5EF4-FFF2-40B4-BE49-F238E27FC236}">
                <a16:creationId xmlns:a16="http://schemas.microsoft.com/office/drawing/2014/main" id="{20C87A7F-1995-784B-8073-50A91DE6CFEF}"/>
              </a:ext>
            </a:extLst>
          </p:cNvPr>
          <p:cNvSpPr>
            <a:spLocks noGrp="1"/>
          </p:cNvSpPr>
          <p:nvPr>
            <p:ph type="pic" sz="quarter" idx="13"/>
          </p:nvPr>
        </p:nvSpPr>
        <p:spPr>
          <a:xfrm>
            <a:off x="4629150" y="1146908"/>
            <a:ext cx="3886200" cy="2916000"/>
          </a:xfrm>
        </p:spPr>
        <p:txBody>
          <a:bodyPr/>
          <a:lstStyle/>
          <a:p>
            <a:r>
              <a:rPr lang="en-US"/>
              <a:t>Click icon to add picture</a:t>
            </a:r>
            <a:endParaRPr lang="en-US" dirty="0"/>
          </a:p>
        </p:txBody>
      </p:sp>
      <p:sp>
        <p:nvSpPr>
          <p:cNvPr id="8" name="TextBox 7">
            <a:extLst>
              <a:ext uri="{FF2B5EF4-FFF2-40B4-BE49-F238E27FC236}">
                <a16:creationId xmlns:a16="http://schemas.microsoft.com/office/drawing/2014/main" id="{8BD648E6-6016-BC43-8CA3-C328B5FF1A07}"/>
              </a:ext>
            </a:extLst>
          </p:cNvPr>
          <p:cNvSpPr txBox="1"/>
          <p:nvPr userDrawn="1"/>
        </p:nvSpPr>
        <p:spPr>
          <a:xfrm>
            <a:off x="628655" y="4671992"/>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19349959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2C11CBED-4DDC-AC4E-9915-6DA92D84706F}"/>
              </a:ext>
            </a:extLst>
          </p:cNvPr>
          <p:cNvSpPr>
            <a:spLocks noGrp="1"/>
          </p:cNvSpPr>
          <p:nvPr>
            <p:ph sz="half" idx="14"/>
          </p:nvPr>
        </p:nvSpPr>
        <p:spPr>
          <a:xfrm>
            <a:off x="4636206" y="1096108"/>
            <a:ext cx="3886200" cy="3263504"/>
          </a:xfrm>
        </p:spPr>
        <p:txBody>
          <a:bodyPr>
            <a:normAutofit/>
          </a:bodyPr>
          <a:lstStyle>
            <a:lvl1pPr>
              <a:defRPr sz="1200"/>
            </a:lvl1pPr>
            <a:lvl2pPr marL="159300" indent="-159300">
              <a:defRPr sz="1200"/>
            </a:lvl2pPr>
            <a:lvl3pPr marL="429300" indent="-159300">
              <a:defRPr sz="1200"/>
            </a:lvl3pPr>
            <a:lvl4pPr marL="699300" indent="-159300">
              <a:defRPr sz="1200"/>
            </a:lvl4pPr>
            <a:lvl5pPr marL="969300" indent="-1593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096108"/>
            <a:ext cx="3886200" cy="3263504"/>
          </a:xfrm>
        </p:spPr>
        <p:txBody>
          <a:bodyPr>
            <a:normAutofit/>
          </a:bodyPr>
          <a:lstStyle>
            <a:lvl1pPr>
              <a:defRPr sz="1200"/>
            </a:lvl1pPr>
            <a:lvl2pPr marL="159300" indent="-159300">
              <a:defRPr sz="1200"/>
            </a:lvl2pPr>
            <a:lvl3pPr marL="429300" indent="-159300">
              <a:defRPr sz="1200"/>
            </a:lvl3pPr>
            <a:lvl4pPr marL="699300" indent="-159300">
              <a:defRPr sz="1200"/>
            </a:lvl4pPr>
            <a:lvl5pPr marL="969300" indent="-1593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10" name="TextBox 9">
            <a:extLst>
              <a:ext uri="{FF2B5EF4-FFF2-40B4-BE49-F238E27FC236}">
                <a16:creationId xmlns:a16="http://schemas.microsoft.com/office/drawing/2014/main" id="{3D0203ED-4535-8D48-8BF1-BD081B081106}"/>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9" name="TextBox 8">
            <a:extLst>
              <a:ext uri="{FF2B5EF4-FFF2-40B4-BE49-F238E27FC236}">
                <a16:creationId xmlns:a16="http://schemas.microsoft.com/office/drawing/2014/main" id="{CA27B72E-16E2-AF4B-98AA-257736C98E02}"/>
              </a:ext>
            </a:extLst>
          </p:cNvPr>
          <p:cNvSpPr txBox="1"/>
          <p:nvPr userDrawn="1"/>
        </p:nvSpPr>
        <p:spPr>
          <a:xfrm>
            <a:off x="628655" y="4671992"/>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8444458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38949"/>
            <a:ext cx="7740436" cy="63624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063269"/>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681203"/>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063269"/>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681203"/>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5512AD5A-2C28-1D42-B971-4292A709C8F6}" type="slidenum">
              <a:rPr lang="en-US" smtClean="0"/>
              <a:t>‹#›</a:t>
            </a:fld>
            <a:endParaRPr lang="en-US"/>
          </a:p>
        </p:txBody>
      </p:sp>
      <p:sp>
        <p:nvSpPr>
          <p:cNvPr id="14" name="TextBox 13">
            <a:extLst>
              <a:ext uri="{FF2B5EF4-FFF2-40B4-BE49-F238E27FC236}">
                <a16:creationId xmlns:a16="http://schemas.microsoft.com/office/drawing/2014/main" id="{19B14DE5-8ABB-6A46-ACC8-25D20D95F6CC}"/>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10" name="TextBox 9">
            <a:extLst>
              <a:ext uri="{FF2B5EF4-FFF2-40B4-BE49-F238E27FC236}">
                <a16:creationId xmlns:a16="http://schemas.microsoft.com/office/drawing/2014/main" id="{1CDB5494-B8E0-2F4A-A1FB-235B053BCB6B}"/>
              </a:ext>
            </a:extLst>
          </p:cNvPr>
          <p:cNvSpPr txBox="1"/>
          <p:nvPr userDrawn="1"/>
        </p:nvSpPr>
        <p:spPr>
          <a:xfrm>
            <a:off x="628655" y="4671992"/>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4179600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Break - Purp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6214AF-8275-5444-AA0F-3047F81E1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203"/>
          <a:stretch/>
        </p:blipFill>
        <p:spPr>
          <a:xfrm>
            <a:off x="0" y="0"/>
            <a:ext cx="9144000" cy="5143500"/>
          </a:xfrm>
          <a:prstGeom prst="rect">
            <a:avLst/>
          </a:prstGeom>
        </p:spPr>
      </p:pic>
      <p:sp>
        <p:nvSpPr>
          <p:cNvPr id="2" name="Title 1"/>
          <p:cNvSpPr>
            <a:spLocks noGrp="1"/>
          </p:cNvSpPr>
          <p:nvPr>
            <p:ph type="title"/>
          </p:nvPr>
        </p:nvSpPr>
        <p:spPr>
          <a:xfrm>
            <a:off x="623888" y="1411718"/>
            <a:ext cx="7886700" cy="1208481"/>
          </a:xfrm>
        </p:spPr>
        <p:txBody>
          <a:bodyPr anchor="b">
            <a:normAutofit/>
          </a:bodyPr>
          <a:lstStyle>
            <a:lvl1pPr>
              <a:defRPr sz="27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2640440"/>
            <a:ext cx="7886700" cy="112514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11" name="TextBox 10">
            <a:extLst>
              <a:ext uri="{FF2B5EF4-FFF2-40B4-BE49-F238E27FC236}">
                <a16:creationId xmlns:a16="http://schemas.microsoft.com/office/drawing/2014/main" id="{F9A5BEE6-BAF7-5E4F-8ADB-0888ABC457D1}"/>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spTree>
    <p:extLst>
      <p:ext uri="{BB962C8B-B14F-4D97-AF65-F5344CB8AC3E}">
        <p14:creationId xmlns:p14="http://schemas.microsoft.com/office/powerpoint/2010/main" val="1249401733"/>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hart &amp; diagram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5512AD5A-2C28-1D42-B971-4292A709C8F6}" type="slidenum">
              <a:rPr lang="en-US" smtClean="0"/>
              <a:t>‹#›</a:t>
            </a:fld>
            <a:endParaRPr lang="en-US"/>
          </a:p>
        </p:txBody>
      </p:sp>
      <p:sp>
        <p:nvSpPr>
          <p:cNvPr id="7" name="TextBox 6">
            <a:extLst>
              <a:ext uri="{FF2B5EF4-FFF2-40B4-BE49-F238E27FC236}">
                <a16:creationId xmlns:a16="http://schemas.microsoft.com/office/drawing/2014/main" id="{521F4ADD-9203-8A41-8628-E841BA5FD0E4}"/>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9" name="Content Placeholder 2">
            <a:extLst>
              <a:ext uri="{FF2B5EF4-FFF2-40B4-BE49-F238E27FC236}">
                <a16:creationId xmlns:a16="http://schemas.microsoft.com/office/drawing/2014/main" id="{E7292226-EC88-AC48-BEC5-3D29C7647384}"/>
              </a:ext>
            </a:extLst>
          </p:cNvPr>
          <p:cNvSpPr>
            <a:spLocks noGrp="1"/>
          </p:cNvSpPr>
          <p:nvPr>
            <p:ph idx="13"/>
          </p:nvPr>
        </p:nvSpPr>
        <p:spPr>
          <a:xfrm>
            <a:off x="628651" y="1096108"/>
            <a:ext cx="7886699" cy="3365825"/>
          </a:xfrm>
        </p:spPr>
        <p:txBody>
          <a:bodyPr/>
          <a:lstStyle>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p:txBody>
      </p:sp>
      <p:sp>
        <p:nvSpPr>
          <p:cNvPr id="6" name="TextBox 5">
            <a:extLst>
              <a:ext uri="{FF2B5EF4-FFF2-40B4-BE49-F238E27FC236}">
                <a16:creationId xmlns:a16="http://schemas.microsoft.com/office/drawing/2014/main" id="{833E60FA-16C1-F741-ABA5-287A0F0189E0}"/>
              </a:ext>
            </a:extLst>
          </p:cNvPr>
          <p:cNvSpPr txBox="1"/>
          <p:nvPr userDrawn="1"/>
        </p:nvSpPr>
        <p:spPr>
          <a:xfrm>
            <a:off x="628655" y="4671992"/>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13672671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2AD5A-2C28-1D42-B971-4292A709C8F6}" type="slidenum">
              <a:rPr lang="en-US" smtClean="0"/>
              <a:t>‹#›</a:t>
            </a:fld>
            <a:endParaRPr lang="en-US"/>
          </a:p>
        </p:txBody>
      </p:sp>
      <p:sp>
        <p:nvSpPr>
          <p:cNvPr id="6" name="TextBox 5">
            <a:extLst>
              <a:ext uri="{FF2B5EF4-FFF2-40B4-BE49-F238E27FC236}">
                <a16:creationId xmlns:a16="http://schemas.microsoft.com/office/drawing/2014/main" id="{C0F77B8E-943B-C349-BA13-ACE051C28835}"/>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5" name="TextBox 4">
            <a:extLst>
              <a:ext uri="{FF2B5EF4-FFF2-40B4-BE49-F238E27FC236}">
                <a16:creationId xmlns:a16="http://schemas.microsoft.com/office/drawing/2014/main" id="{5AE240E5-84EC-1C4B-8020-AA28CDAEC501}"/>
              </a:ext>
            </a:extLst>
          </p:cNvPr>
          <p:cNvSpPr txBox="1"/>
          <p:nvPr userDrawn="1"/>
        </p:nvSpPr>
        <p:spPr>
          <a:xfrm>
            <a:off x="628655" y="4671992"/>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34327080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9" name="TextBox 8">
            <a:extLst>
              <a:ext uri="{FF2B5EF4-FFF2-40B4-BE49-F238E27FC236}">
                <a16:creationId xmlns:a16="http://schemas.microsoft.com/office/drawing/2014/main" id="{2E05D63C-6A68-8241-8E91-FF5ECD26414F}"/>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8" name="TextBox 7">
            <a:extLst>
              <a:ext uri="{FF2B5EF4-FFF2-40B4-BE49-F238E27FC236}">
                <a16:creationId xmlns:a16="http://schemas.microsoft.com/office/drawing/2014/main" id="{AC6B21F5-F2B1-634D-9F80-07B32A0E3C1C}"/>
              </a:ext>
            </a:extLst>
          </p:cNvPr>
          <p:cNvSpPr txBox="1"/>
          <p:nvPr userDrawn="1"/>
        </p:nvSpPr>
        <p:spPr>
          <a:xfrm>
            <a:off x="628655" y="4671992"/>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6696463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9" name="TextBox 8">
            <a:extLst>
              <a:ext uri="{FF2B5EF4-FFF2-40B4-BE49-F238E27FC236}">
                <a16:creationId xmlns:a16="http://schemas.microsoft.com/office/drawing/2014/main" id="{CEBA9D34-3FD9-4A4B-8B30-695ABCD3449C}"/>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8" name="TextBox 7">
            <a:extLst>
              <a:ext uri="{FF2B5EF4-FFF2-40B4-BE49-F238E27FC236}">
                <a16:creationId xmlns:a16="http://schemas.microsoft.com/office/drawing/2014/main" id="{9897661E-0C21-FE48-B815-A7B9DAD303A9}"/>
              </a:ext>
            </a:extLst>
          </p:cNvPr>
          <p:cNvSpPr txBox="1"/>
          <p:nvPr userDrawn="1"/>
        </p:nvSpPr>
        <p:spPr>
          <a:xfrm>
            <a:off x="628655" y="4671992"/>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6420109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512AD5A-2C28-1D42-B971-4292A709C8F6}" type="slidenum">
              <a:rPr lang="en-US" smtClean="0"/>
              <a:t>‹#›</a:t>
            </a:fld>
            <a:endParaRPr lang="en-US"/>
          </a:p>
        </p:txBody>
      </p:sp>
      <p:sp>
        <p:nvSpPr>
          <p:cNvPr id="8" name="TextBox 7">
            <a:extLst>
              <a:ext uri="{FF2B5EF4-FFF2-40B4-BE49-F238E27FC236}">
                <a16:creationId xmlns:a16="http://schemas.microsoft.com/office/drawing/2014/main" id="{FFD8E567-7F32-D24C-A402-337B62206995}"/>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7" name="TextBox 6">
            <a:extLst>
              <a:ext uri="{FF2B5EF4-FFF2-40B4-BE49-F238E27FC236}">
                <a16:creationId xmlns:a16="http://schemas.microsoft.com/office/drawing/2014/main" id="{5AAB65B4-3C6D-A94D-AA98-0370962E54C7}"/>
              </a:ext>
            </a:extLst>
          </p:cNvPr>
          <p:cNvSpPr txBox="1"/>
          <p:nvPr userDrawn="1"/>
        </p:nvSpPr>
        <p:spPr>
          <a:xfrm>
            <a:off x="628655" y="4671992"/>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11925923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512AD5A-2C28-1D42-B971-4292A709C8F6}" type="slidenum">
              <a:rPr lang="en-US" smtClean="0"/>
              <a:t>‹#›</a:t>
            </a:fld>
            <a:endParaRPr lang="en-US"/>
          </a:p>
        </p:txBody>
      </p:sp>
      <p:sp>
        <p:nvSpPr>
          <p:cNvPr id="8" name="TextBox 7">
            <a:extLst>
              <a:ext uri="{FF2B5EF4-FFF2-40B4-BE49-F238E27FC236}">
                <a16:creationId xmlns:a16="http://schemas.microsoft.com/office/drawing/2014/main" id="{7D919947-BD8B-084F-9C86-27A373071C04}"/>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7" name="TextBox 6">
            <a:extLst>
              <a:ext uri="{FF2B5EF4-FFF2-40B4-BE49-F238E27FC236}">
                <a16:creationId xmlns:a16="http://schemas.microsoft.com/office/drawing/2014/main" id="{FE808252-DBE1-3946-B411-B81ECA1D6D7B}"/>
              </a:ext>
            </a:extLst>
          </p:cNvPr>
          <p:cNvSpPr txBox="1"/>
          <p:nvPr userDrawn="1"/>
        </p:nvSpPr>
        <p:spPr>
          <a:xfrm>
            <a:off x="628655" y="4671992"/>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2761747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End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8949"/>
            <a:ext cx="7772400" cy="1156097"/>
          </a:xfrm>
        </p:spPr>
        <p:txBody>
          <a:bodyPr anchor="b">
            <a:normAutofit/>
          </a:bodyPr>
          <a:lstStyle>
            <a:lvl1pPr algn="l">
              <a:defRPr sz="36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1645103"/>
            <a:ext cx="7772400" cy="1108472"/>
          </a:xfrm>
        </p:spPr>
        <p:txBody>
          <a:bodyPr>
            <a:normAutofit/>
          </a:bodyPr>
          <a:lstStyle>
            <a:lvl1pPr marL="0" indent="0" algn="l">
              <a:lnSpc>
                <a:spcPct val="100000"/>
              </a:lnSpc>
              <a:spcBef>
                <a:spcPts val="0"/>
              </a:spcBef>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cxnSp>
        <p:nvCxnSpPr>
          <p:cNvPr id="18" name="Straight Connector 17">
            <a:extLst>
              <a:ext uri="{FF2B5EF4-FFF2-40B4-BE49-F238E27FC236}">
                <a16:creationId xmlns:a16="http://schemas.microsoft.com/office/drawing/2014/main" id="{F7CB45E8-2563-8044-ADA9-7EF7E98B475E}"/>
              </a:ext>
            </a:extLst>
          </p:cNvPr>
          <p:cNvCxnSpPr/>
          <p:nvPr/>
        </p:nvCxnSpPr>
        <p:spPr>
          <a:xfrm>
            <a:off x="786296" y="3887089"/>
            <a:ext cx="76719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Footer Placeholder 3">
            <a:extLst>
              <a:ext uri="{FF2B5EF4-FFF2-40B4-BE49-F238E27FC236}">
                <a16:creationId xmlns:a16="http://schemas.microsoft.com/office/drawing/2014/main" id="{D225F92D-823C-974F-8DC5-86221D18E5AF}"/>
              </a:ext>
            </a:extLst>
          </p:cNvPr>
          <p:cNvSpPr txBox="1">
            <a:spLocks/>
          </p:cNvSpPr>
          <p:nvPr userDrawn="1"/>
        </p:nvSpPr>
        <p:spPr>
          <a:xfrm>
            <a:off x="1674394" y="3978840"/>
            <a:ext cx="1634103" cy="848921"/>
          </a:xfrm>
          <a:prstGeom prst="rect">
            <a:avLst/>
          </a:prstGeom>
        </p:spPr>
        <p:txBody>
          <a:bodyPr vert="horz" lIns="68580" tIns="34290" rIns="68580" bIns="34290" rtlCol="0" anchor="t"/>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pPr>
            <a:r>
              <a:rPr lang="en-GB" sz="825" b="1" dirty="0">
                <a:solidFill>
                  <a:schemeClr val="bg1"/>
                </a:solidFill>
              </a:rPr>
              <a:t>Centre of expertise</a:t>
            </a:r>
          </a:p>
          <a:p>
            <a:pPr>
              <a:spcBef>
                <a:spcPts val="0"/>
              </a:spcBef>
            </a:pPr>
            <a:r>
              <a:rPr lang="en-GB" sz="825" b="1" dirty="0">
                <a:solidFill>
                  <a:schemeClr val="bg1"/>
                </a:solidFill>
              </a:rPr>
              <a:t>on child sexual abuse</a:t>
            </a:r>
          </a:p>
          <a:p>
            <a:pPr>
              <a:spcBef>
                <a:spcPts val="450"/>
              </a:spcBef>
            </a:pPr>
            <a:r>
              <a:rPr lang="en-GB" sz="825" dirty="0">
                <a:solidFill>
                  <a:schemeClr val="bg1"/>
                </a:solidFill>
              </a:rPr>
              <a:t>Tanners Lane</a:t>
            </a:r>
          </a:p>
          <a:p>
            <a:pPr>
              <a:spcBef>
                <a:spcPts val="0"/>
              </a:spcBef>
            </a:pPr>
            <a:r>
              <a:rPr lang="en-GB" sz="825" dirty="0">
                <a:solidFill>
                  <a:schemeClr val="bg1"/>
                </a:solidFill>
              </a:rPr>
              <a:t>Barkingside, </a:t>
            </a:r>
            <a:r>
              <a:rPr lang="en-GB" sz="825" dirty="0" err="1">
                <a:solidFill>
                  <a:schemeClr val="bg1"/>
                </a:solidFill>
              </a:rPr>
              <a:t>Illford</a:t>
            </a:r>
            <a:endParaRPr lang="en-GB" sz="825" dirty="0">
              <a:solidFill>
                <a:schemeClr val="bg1"/>
              </a:solidFill>
            </a:endParaRPr>
          </a:p>
          <a:p>
            <a:pPr>
              <a:spcBef>
                <a:spcPts val="0"/>
              </a:spcBef>
            </a:pPr>
            <a:r>
              <a:rPr lang="en-GB" sz="825" dirty="0">
                <a:solidFill>
                  <a:schemeClr val="bg1"/>
                </a:solidFill>
              </a:rPr>
              <a:t>Essex IG6 1QG</a:t>
            </a:r>
          </a:p>
        </p:txBody>
      </p:sp>
      <p:sp>
        <p:nvSpPr>
          <p:cNvPr id="4" name="Rectangle 3">
            <a:extLst>
              <a:ext uri="{FF2B5EF4-FFF2-40B4-BE49-F238E27FC236}">
                <a16:creationId xmlns:a16="http://schemas.microsoft.com/office/drawing/2014/main" id="{0A972BEE-8832-F448-A1D9-6C7532D69224}"/>
              </a:ext>
            </a:extLst>
          </p:cNvPr>
          <p:cNvSpPr/>
          <p:nvPr userDrawn="1"/>
        </p:nvSpPr>
        <p:spPr>
          <a:xfrm>
            <a:off x="4021020" y="4222364"/>
            <a:ext cx="1957587" cy="219291"/>
          </a:xfrm>
          <a:prstGeom prst="rect">
            <a:avLst/>
          </a:prstGeom>
        </p:spPr>
        <p:txBody>
          <a:bodyPr wrap="none">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825" dirty="0" err="1">
                <a:solidFill>
                  <a:schemeClr val="bg1"/>
                </a:solidFill>
              </a:rPr>
              <a:t>info@child</a:t>
            </a:r>
            <a:r>
              <a:rPr lang="en-GB" sz="825" dirty="0">
                <a:solidFill>
                  <a:schemeClr val="bg1"/>
                </a:solidFill>
              </a:rPr>
              <a:t> sexual abusecentre.org.uk</a:t>
            </a:r>
          </a:p>
        </p:txBody>
      </p:sp>
      <p:sp>
        <p:nvSpPr>
          <p:cNvPr id="12" name="Rectangle 11">
            <a:extLst>
              <a:ext uri="{FF2B5EF4-FFF2-40B4-BE49-F238E27FC236}">
                <a16:creationId xmlns:a16="http://schemas.microsoft.com/office/drawing/2014/main" id="{32794204-B20B-5C45-A215-2192CB8FAD28}"/>
              </a:ext>
            </a:extLst>
          </p:cNvPr>
          <p:cNvSpPr/>
          <p:nvPr userDrawn="1"/>
        </p:nvSpPr>
        <p:spPr>
          <a:xfrm>
            <a:off x="4021020" y="4402393"/>
            <a:ext cx="1794081" cy="219291"/>
          </a:xfrm>
          <a:prstGeom prst="rect">
            <a:avLst/>
          </a:prstGeom>
        </p:spPr>
        <p:txBody>
          <a:bodyPr wrap="none">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child sexual abusecentre.org.uk</a:t>
            </a:r>
          </a:p>
        </p:txBody>
      </p:sp>
      <p:sp>
        <p:nvSpPr>
          <p:cNvPr id="13" name="Rectangle 12">
            <a:extLst>
              <a:ext uri="{FF2B5EF4-FFF2-40B4-BE49-F238E27FC236}">
                <a16:creationId xmlns:a16="http://schemas.microsoft.com/office/drawing/2014/main" id="{2EE8B051-8657-5544-9F7A-3EF1A45F9041}"/>
              </a:ext>
            </a:extLst>
          </p:cNvPr>
          <p:cNvSpPr/>
          <p:nvPr userDrawn="1"/>
        </p:nvSpPr>
        <p:spPr>
          <a:xfrm>
            <a:off x="7074275" y="4045821"/>
            <a:ext cx="1483488" cy="219291"/>
          </a:xfrm>
          <a:prstGeom prst="rect">
            <a:avLst/>
          </a:prstGeom>
        </p:spPr>
        <p:txBody>
          <a:bodyPr wrap="square">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9C6657E-FFAE-7C44-9B10-1BCF08975DAB}" type="datetime4">
              <a:rPr lang="en-GB" sz="825" smtClean="0">
                <a:solidFill>
                  <a:schemeClr val="bg1"/>
                </a:solidFill>
              </a:rPr>
              <a:pPr marL="0" marR="0" indent="0" algn="r" defTabSz="685800" rtl="0" eaLnBrk="1" fontAlgn="auto" latinLnBrk="0" hangingPunct="1">
                <a:lnSpc>
                  <a:spcPct val="100000"/>
                </a:lnSpc>
                <a:spcBef>
                  <a:spcPts val="0"/>
                </a:spcBef>
                <a:spcAft>
                  <a:spcPts val="0"/>
                </a:spcAft>
                <a:buClrTx/>
                <a:buSzTx/>
                <a:buFontTx/>
                <a:buNone/>
                <a:tabLst/>
                <a:defRPr/>
              </a:pPr>
              <a:t>10 December 2025</a:t>
            </a:fld>
            <a:endParaRPr lang="en-GB" sz="825" dirty="0">
              <a:solidFill>
                <a:schemeClr val="bg1"/>
              </a:solidFill>
            </a:endParaRPr>
          </a:p>
        </p:txBody>
      </p:sp>
      <p:cxnSp>
        <p:nvCxnSpPr>
          <p:cNvPr id="15" name="Straight Connector 14">
            <a:extLst>
              <a:ext uri="{FF2B5EF4-FFF2-40B4-BE49-F238E27FC236}">
                <a16:creationId xmlns:a16="http://schemas.microsoft.com/office/drawing/2014/main" id="{58A0CBF7-D876-A748-A61D-285C23200F1A}"/>
              </a:ext>
            </a:extLst>
          </p:cNvPr>
          <p:cNvCxnSpPr/>
          <p:nvPr userDrawn="1"/>
        </p:nvCxnSpPr>
        <p:spPr>
          <a:xfrm>
            <a:off x="786296" y="3887089"/>
            <a:ext cx="76719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82A1CCFD-EE39-0D45-99A0-48AFEDEB44FF}"/>
              </a:ext>
            </a:extLst>
          </p:cNvPr>
          <p:cNvGrpSpPr/>
          <p:nvPr userDrawn="1"/>
        </p:nvGrpSpPr>
        <p:grpSpPr>
          <a:xfrm>
            <a:off x="4112577" y="4039475"/>
            <a:ext cx="1057300" cy="183603"/>
            <a:chOff x="4112577" y="4039475"/>
            <a:chExt cx="1057300" cy="183603"/>
          </a:xfrm>
        </p:grpSpPr>
        <p:sp>
          <p:nvSpPr>
            <p:cNvPr id="11" name="Footer Placeholder 3">
              <a:extLst>
                <a:ext uri="{FF2B5EF4-FFF2-40B4-BE49-F238E27FC236}">
                  <a16:creationId xmlns:a16="http://schemas.microsoft.com/office/drawing/2014/main" id="{6656B8E7-CA59-5E46-8A83-B802A77F0E08}"/>
                </a:ext>
              </a:extLst>
            </p:cNvPr>
            <p:cNvSpPr txBox="1">
              <a:spLocks/>
            </p:cNvSpPr>
            <p:nvPr/>
          </p:nvSpPr>
          <p:spPr>
            <a:xfrm>
              <a:off x="4262512" y="4039475"/>
              <a:ext cx="907365" cy="169534"/>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Bef>
                  <a:spcPts val="450"/>
                </a:spcBef>
              </a:pPr>
              <a:r>
                <a:rPr lang="en-GB" sz="825" dirty="0">
                  <a:solidFill>
                    <a:schemeClr val="bg1"/>
                  </a:solidFill>
                </a:rPr>
                <a:t>@child sexual </a:t>
              </a:r>
              <a:r>
                <a:rPr lang="en-GB" sz="825" dirty="0" err="1">
                  <a:solidFill>
                    <a:schemeClr val="bg1"/>
                  </a:solidFill>
                </a:rPr>
                <a:t>abuseCentre</a:t>
              </a:r>
              <a:endParaRPr lang="en-GB" sz="825" dirty="0">
                <a:solidFill>
                  <a:schemeClr val="bg1"/>
                </a:solidFill>
              </a:endParaRPr>
            </a:p>
          </p:txBody>
        </p:sp>
        <p:pic>
          <p:nvPicPr>
            <p:cNvPr id="34" name="Picture 33">
              <a:extLst>
                <a:ext uri="{FF2B5EF4-FFF2-40B4-BE49-F238E27FC236}">
                  <a16:creationId xmlns:a16="http://schemas.microsoft.com/office/drawing/2014/main" id="{EEFA74B1-8F36-BD44-BBD9-CB33B55D68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12577" y="4063842"/>
              <a:ext cx="193261" cy="159236"/>
            </a:xfrm>
            <a:prstGeom prst="rect">
              <a:avLst/>
            </a:prstGeom>
          </p:spPr>
        </p:pic>
      </p:grpSp>
      <p:pic>
        <p:nvPicPr>
          <p:cNvPr id="35" name="Picture 34">
            <a:extLst>
              <a:ext uri="{FF2B5EF4-FFF2-40B4-BE49-F238E27FC236}">
                <a16:creationId xmlns:a16="http://schemas.microsoft.com/office/drawing/2014/main" id="{9C6E6089-4395-0C48-A099-74371A04DAC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4868" t="6637" r="16794" b="5546"/>
          <a:stretch/>
        </p:blipFill>
        <p:spPr>
          <a:xfrm>
            <a:off x="786299" y="4032654"/>
            <a:ext cx="802248" cy="807052"/>
          </a:xfrm>
          <a:prstGeom prst="rect">
            <a:avLst/>
          </a:prstGeom>
        </p:spPr>
      </p:pic>
    </p:spTree>
    <p:extLst>
      <p:ext uri="{BB962C8B-B14F-4D97-AF65-F5344CB8AC3E}">
        <p14:creationId xmlns:p14="http://schemas.microsoft.com/office/powerpoint/2010/main" val="22100308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2C11CBED-4DDC-AC4E-9915-6DA92D84706F}"/>
              </a:ext>
            </a:extLst>
          </p:cNvPr>
          <p:cNvSpPr>
            <a:spLocks noGrp="1"/>
          </p:cNvSpPr>
          <p:nvPr>
            <p:ph sz="half" idx="14"/>
          </p:nvPr>
        </p:nvSpPr>
        <p:spPr>
          <a:xfrm>
            <a:off x="4636206" y="1096108"/>
            <a:ext cx="3886200" cy="3263504"/>
          </a:xfrm>
        </p:spPr>
        <p:txBody>
          <a:bodyPr>
            <a:normAutofit/>
          </a:bodyPr>
          <a:lstStyle>
            <a:lvl1pPr>
              <a:defRPr sz="1200"/>
            </a:lvl1pPr>
            <a:lvl2pPr marL="159296" indent="-159296">
              <a:defRPr sz="1200"/>
            </a:lvl2pPr>
            <a:lvl3pPr marL="429290" indent="-159296">
              <a:defRPr sz="1200"/>
            </a:lvl3pPr>
            <a:lvl4pPr marL="699283" indent="-159296">
              <a:defRPr sz="1200"/>
            </a:lvl4pPr>
            <a:lvl5pPr marL="969276" indent="-159296">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096108"/>
            <a:ext cx="3886200" cy="3263504"/>
          </a:xfrm>
        </p:spPr>
        <p:txBody>
          <a:bodyPr>
            <a:normAutofit/>
          </a:bodyPr>
          <a:lstStyle>
            <a:lvl1pPr>
              <a:defRPr sz="1200"/>
            </a:lvl1pPr>
            <a:lvl2pPr marL="159296" indent="-159296">
              <a:defRPr sz="1200"/>
            </a:lvl2pPr>
            <a:lvl3pPr marL="429290" indent="-159296">
              <a:defRPr sz="1200"/>
            </a:lvl3pPr>
            <a:lvl4pPr marL="699283" indent="-159296">
              <a:defRPr sz="1200"/>
            </a:lvl4pPr>
            <a:lvl5pPr marL="969276" indent="-159296">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10" name="TextBox 9">
            <a:extLst>
              <a:ext uri="{FF2B5EF4-FFF2-40B4-BE49-F238E27FC236}">
                <a16:creationId xmlns:a16="http://schemas.microsoft.com/office/drawing/2014/main" id="{3D0203ED-4535-8D48-8BF1-BD081B081106}"/>
              </a:ext>
            </a:extLst>
          </p:cNvPr>
          <p:cNvSpPr txBox="1"/>
          <p:nvPr/>
        </p:nvSpPr>
        <p:spPr>
          <a:xfrm>
            <a:off x="628652" y="4671991"/>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9" name="TextBox 8">
            <a:extLst>
              <a:ext uri="{FF2B5EF4-FFF2-40B4-BE49-F238E27FC236}">
                <a16:creationId xmlns:a16="http://schemas.microsoft.com/office/drawing/2014/main" id="{CA27B72E-16E2-AF4B-98AA-257736C98E02}"/>
              </a:ext>
            </a:extLst>
          </p:cNvPr>
          <p:cNvSpPr txBox="1"/>
          <p:nvPr userDrawn="1"/>
        </p:nvSpPr>
        <p:spPr>
          <a:xfrm>
            <a:off x="628655" y="4671993"/>
            <a:ext cx="1634103" cy="346249"/>
          </a:xfrm>
          <a:prstGeom prst="rect">
            <a:avLst/>
          </a:prstGeom>
          <a:noFill/>
        </p:spPr>
        <p:txBody>
          <a:bodyPr wrap="square"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171119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Break -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81EB51-3B89-194F-85AD-A178FDCDED3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203"/>
          <a:stretch/>
        </p:blipFill>
        <p:spPr>
          <a:xfrm>
            <a:off x="0" y="0"/>
            <a:ext cx="9144000" cy="5143500"/>
          </a:xfrm>
          <a:prstGeom prst="rect">
            <a:avLst/>
          </a:prstGeom>
        </p:spPr>
      </p:pic>
      <p:sp>
        <p:nvSpPr>
          <p:cNvPr id="2" name="Title 1"/>
          <p:cNvSpPr>
            <a:spLocks noGrp="1"/>
          </p:cNvSpPr>
          <p:nvPr>
            <p:ph type="title"/>
          </p:nvPr>
        </p:nvSpPr>
        <p:spPr>
          <a:xfrm>
            <a:off x="623888" y="1411718"/>
            <a:ext cx="7886700" cy="1208481"/>
          </a:xfrm>
        </p:spPr>
        <p:txBody>
          <a:bodyPr anchor="b">
            <a:normAutofit/>
          </a:bodyPr>
          <a:lstStyle>
            <a:lvl1pPr>
              <a:defRPr sz="27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2640440"/>
            <a:ext cx="7886700" cy="112514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11" name="TextBox 10">
            <a:extLst>
              <a:ext uri="{FF2B5EF4-FFF2-40B4-BE49-F238E27FC236}">
                <a16:creationId xmlns:a16="http://schemas.microsoft.com/office/drawing/2014/main" id="{82314A8C-2B71-FB43-B353-9974B39BFCBB}"/>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spTree>
    <p:extLst>
      <p:ext uri="{BB962C8B-B14F-4D97-AF65-F5344CB8AC3E}">
        <p14:creationId xmlns:p14="http://schemas.microsoft.com/office/powerpoint/2010/main" val="2815279122"/>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Break - Bright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A72849-C09E-C74D-AB13-2D4F3C9FC4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203"/>
          <a:stretch/>
        </p:blipFill>
        <p:spPr>
          <a:xfrm>
            <a:off x="-4762" y="0"/>
            <a:ext cx="9144000" cy="5143500"/>
          </a:xfrm>
          <a:prstGeom prst="rect">
            <a:avLst/>
          </a:prstGeom>
        </p:spPr>
      </p:pic>
      <p:sp>
        <p:nvSpPr>
          <p:cNvPr id="2" name="Title 1"/>
          <p:cNvSpPr>
            <a:spLocks noGrp="1"/>
          </p:cNvSpPr>
          <p:nvPr>
            <p:ph type="title"/>
          </p:nvPr>
        </p:nvSpPr>
        <p:spPr>
          <a:xfrm>
            <a:off x="623888" y="1411718"/>
            <a:ext cx="7886700" cy="1208481"/>
          </a:xfrm>
        </p:spPr>
        <p:txBody>
          <a:bodyPr anchor="b">
            <a:normAutofit/>
          </a:bodyPr>
          <a:lstStyle>
            <a:lvl1pPr>
              <a:defRPr sz="27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2640440"/>
            <a:ext cx="7886700" cy="112514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10" name="TextBox 9">
            <a:extLst>
              <a:ext uri="{FF2B5EF4-FFF2-40B4-BE49-F238E27FC236}">
                <a16:creationId xmlns:a16="http://schemas.microsoft.com/office/drawing/2014/main" id="{BB060EF7-85EE-E947-BD14-C2C6175E02AD}"/>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spTree>
    <p:extLst>
      <p:ext uri="{BB962C8B-B14F-4D97-AF65-F5344CB8AC3E}">
        <p14:creationId xmlns:p14="http://schemas.microsoft.com/office/powerpoint/2010/main" val="227266127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Break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BE322A-3707-474A-A67D-F0DF114023B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60203"/>
          <a:stretch/>
        </p:blipFill>
        <p:spPr>
          <a:xfrm>
            <a:off x="0" y="0"/>
            <a:ext cx="9144000" cy="5143500"/>
          </a:xfrm>
          <a:prstGeom prst="rect">
            <a:avLst/>
          </a:prstGeom>
        </p:spPr>
      </p:pic>
      <p:sp>
        <p:nvSpPr>
          <p:cNvPr id="2" name="Title 1"/>
          <p:cNvSpPr>
            <a:spLocks noGrp="1"/>
          </p:cNvSpPr>
          <p:nvPr>
            <p:ph type="title"/>
          </p:nvPr>
        </p:nvSpPr>
        <p:spPr>
          <a:xfrm>
            <a:off x="623888" y="1411718"/>
            <a:ext cx="7886700" cy="1208481"/>
          </a:xfrm>
        </p:spPr>
        <p:txBody>
          <a:bodyPr anchor="b">
            <a:normAutofit/>
          </a:bodyPr>
          <a:lstStyle>
            <a:lvl1pPr>
              <a:defRPr sz="27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2640440"/>
            <a:ext cx="7886700" cy="112514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10" name="TextBox 9">
            <a:extLst>
              <a:ext uri="{FF2B5EF4-FFF2-40B4-BE49-F238E27FC236}">
                <a16:creationId xmlns:a16="http://schemas.microsoft.com/office/drawing/2014/main" id="{CC1F54D9-9865-4C46-BBF1-F39E31A67911}"/>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spTree>
    <p:extLst>
      <p:ext uri="{BB962C8B-B14F-4D97-AF65-F5344CB8AC3E}">
        <p14:creationId xmlns:p14="http://schemas.microsoft.com/office/powerpoint/2010/main" val="3795066733"/>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Break - Turquois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09EFBA-1707-CE4A-A6C1-56B9E449828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203"/>
          <a:stretch/>
        </p:blipFill>
        <p:spPr>
          <a:xfrm>
            <a:off x="0" y="0"/>
            <a:ext cx="9144000" cy="5143500"/>
          </a:xfrm>
          <a:prstGeom prst="rect">
            <a:avLst/>
          </a:prstGeom>
        </p:spPr>
      </p:pic>
      <p:sp>
        <p:nvSpPr>
          <p:cNvPr id="2" name="Title 1"/>
          <p:cNvSpPr>
            <a:spLocks noGrp="1"/>
          </p:cNvSpPr>
          <p:nvPr>
            <p:ph type="title"/>
          </p:nvPr>
        </p:nvSpPr>
        <p:spPr>
          <a:xfrm>
            <a:off x="623888" y="1411718"/>
            <a:ext cx="7886700" cy="1208481"/>
          </a:xfrm>
        </p:spPr>
        <p:txBody>
          <a:bodyPr anchor="b">
            <a:normAutofit/>
          </a:bodyPr>
          <a:lstStyle>
            <a:lvl1pPr>
              <a:defRPr sz="27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2640440"/>
            <a:ext cx="7886700" cy="112514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9" name="TextBox 8">
            <a:extLst>
              <a:ext uri="{FF2B5EF4-FFF2-40B4-BE49-F238E27FC236}">
                <a16:creationId xmlns:a16="http://schemas.microsoft.com/office/drawing/2014/main" id="{28248F70-9C91-7743-813A-CA4A83F1F9F9}"/>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spTree>
    <p:extLst>
      <p:ext uri="{BB962C8B-B14F-4D97-AF65-F5344CB8AC3E}">
        <p14:creationId xmlns:p14="http://schemas.microsoft.com/office/powerpoint/2010/main" val="748607441"/>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Full background imag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F78D4D1-DA0F-2246-A5D9-D1BE2372B4D4}"/>
              </a:ext>
            </a:extLst>
          </p:cNvPr>
          <p:cNvPicPr>
            <a:picLocks noChangeAspect="1"/>
          </p:cNvPicPr>
          <p:nvPr/>
        </p:nvPicPr>
        <p:blipFill rotWithShape="1">
          <a:blip r:embed="rId2">
            <a:extLst>
              <a:ext uri="{28A0092B-C50C-407E-A947-70E740481C1C}">
                <a14:useLocalDpi xmlns:a14="http://schemas.microsoft.com/office/drawing/2010/main"/>
              </a:ext>
            </a:extLst>
          </a:blip>
          <a:srcRect l="25000"/>
          <a:stretch/>
        </p:blipFill>
        <p:spPr>
          <a:xfrm>
            <a:off x="0" y="0"/>
            <a:ext cx="9144000" cy="5143500"/>
          </a:xfrm>
          <a:prstGeom prst="rect">
            <a:avLst/>
          </a:prstGeom>
        </p:spPr>
      </p:pic>
      <p:sp>
        <p:nvSpPr>
          <p:cNvPr id="3" name="Slide Number Placeholder 2">
            <a:extLst>
              <a:ext uri="{FF2B5EF4-FFF2-40B4-BE49-F238E27FC236}">
                <a16:creationId xmlns:a16="http://schemas.microsoft.com/office/drawing/2014/main" id="{876BA647-502F-7E42-B7CD-B17634255562}"/>
              </a:ext>
            </a:extLst>
          </p:cNvPr>
          <p:cNvSpPr>
            <a:spLocks noGrp="1"/>
          </p:cNvSpPr>
          <p:nvPr>
            <p:ph type="sldNum" sz="quarter" idx="10"/>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6" name="Content Placeholder 2">
            <a:extLst>
              <a:ext uri="{FF2B5EF4-FFF2-40B4-BE49-F238E27FC236}">
                <a16:creationId xmlns:a16="http://schemas.microsoft.com/office/drawing/2014/main" id="{643B7A77-8C9C-DA43-AF45-CF1832142FAF}"/>
              </a:ext>
            </a:extLst>
          </p:cNvPr>
          <p:cNvSpPr>
            <a:spLocks noGrp="1"/>
          </p:cNvSpPr>
          <p:nvPr>
            <p:ph sz="half" idx="1"/>
          </p:nvPr>
        </p:nvSpPr>
        <p:spPr>
          <a:xfrm>
            <a:off x="628649" y="415631"/>
            <a:ext cx="4317820" cy="3238717"/>
          </a:xfrm>
          <a:solidFill>
            <a:schemeClr val="bg1">
              <a:alpha val="85000"/>
            </a:schemeClr>
          </a:solidFill>
        </p:spPr>
        <p:txBody>
          <a:bodyPr lIns="144000" tIns="144000" rIns="144000" bIns="144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a:extLst>
              <a:ext uri="{FF2B5EF4-FFF2-40B4-BE49-F238E27FC236}">
                <a16:creationId xmlns:a16="http://schemas.microsoft.com/office/drawing/2014/main" id="{AFF39ACD-D71E-BB47-BBCF-F1C2CCCBC57C}"/>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pic>
        <p:nvPicPr>
          <p:cNvPr id="7" name="Picture 6">
            <a:extLst>
              <a:ext uri="{FF2B5EF4-FFF2-40B4-BE49-F238E27FC236}">
                <a16:creationId xmlns:a16="http://schemas.microsoft.com/office/drawing/2014/main" id="{594498BF-C9D9-9646-946E-B66D6B5402C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5000"/>
          <a:stretch/>
        </p:blipFill>
        <p:spPr>
          <a:xfrm>
            <a:off x="0" y="0"/>
            <a:ext cx="9144000" cy="5143500"/>
          </a:xfrm>
          <a:prstGeom prst="rect">
            <a:avLst/>
          </a:prstGeom>
        </p:spPr>
      </p:pic>
      <p:sp>
        <p:nvSpPr>
          <p:cNvPr id="10" name="TextBox 9">
            <a:extLst>
              <a:ext uri="{FF2B5EF4-FFF2-40B4-BE49-F238E27FC236}">
                <a16:creationId xmlns:a16="http://schemas.microsoft.com/office/drawing/2014/main" id="{32D6CD7E-A071-E841-B40D-C252487B4201}"/>
              </a:ext>
            </a:extLst>
          </p:cNvPr>
          <p:cNvSpPr txBox="1"/>
          <p:nvPr userDrawn="1"/>
        </p:nvSpPr>
        <p:spPr>
          <a:xfrm>
            <a:off x="628655" y="4671992"/>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pic>
        <p:nvPicPr>
          <p:cNvPr id="16" name="Picture 15">
            <a:extLst>
              <a:ext uri="{FF2B5EF4-FFF2-40B4-BE49-F238E27FC236}">
                <a16:creationId xmlns:a16="http://schemas.microsoft.com/office/drawing/2014/main" id="{F569A3B6-600E-9C42-B64D-105F53397A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24000" y="3014429"/>
            <a:ext cx="4320000" cy="2111099"/>
          </a:xfrm>
          <a:prstGeom prst="rect">
            <a:avLst/>
          </a:prstGeom>
        </p:spPr>
      </p:pic>
    </p:spTree>
    <p:extLst>
      <p:ext uri="{BB962C8B-B14F-4D97-AF65-F5344CB8AC3E}">
        <p14:creationId xmlns:p14="http://schemas.microsoft.com/office/powerpoint/2010/main" val="1302938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plus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096108"/>
            <a:ext cx="3886200" cy="3263504"/>
          </a:xfrm>
        </p:spPr>
        <p:txBody>
          <a:bodyPr>
            <a:normAutofit/>
          </a:bodyPr>
          <a:lstStyle>
            <a:lvl1pPr>
              <a:defRPr sz="1200"/>
            </a:lvl1pPr>
            <a:lvl2pPr marL="159300" indent="-159300">
              <a:defRPr sz="1200"/>
            </a:lvl2pPr>
            <a:lvl3pPr marL="429300" indent="-159300">
              <a:defRPr sz="1200"/>
            </a:lvl3pPr>
            <a:lvl4pPr marL="699300" indent="-159300">
              <a:defRPr sz="1200"/>
            </a:lvl4pPr>
            <a:lvl5pPr marL="969300" indent="-1593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10" name="TextBox 9">
            <a:extLst>
              <a:ext uri="{FF2B5EF4-FFF2-40B4-BE49-F238E27FC236}">
                <a16:creationId xmlns:a16="http://schemas.microsoft.com/office/drawing/2014/main" id="{3D0203ED-4535-8D48-8BF1-BD081B081106}"/>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12" name="Picture Placeholder 11">
            <a:extLst>
              <a:ext uri="{FF2B5EF4-FFF2-40B4-BE49-F238E27FC236}">
                <a16:creationId xmlns:a16="http://schemas.microsoft.com/office/drawing/2014/main" id="{20C87A7F-1995-784B-8073-50A91DE6CFEF}"/>
              </a:ext>
            </a:extLst>
          </p:cNvPr>
          <p:cNvSpPr>
            <a:spLocks noGrp="1"/>
          </p:cNvSpPr>
          <p:nvPr>
            <p:ph type="pic" sz="quarter" idx="13"/>
          </p:nvPr>
        </p:nvSpPr>
        <p:spPr>
          <a:xfrm>
            <a:off x="4629150" y="1146908"/>
            <a:ext cx="3886200" cy="2916000"/>
          </a:xfrm>
        </p:spPr>
        <p:txBody>
          <a:bodyPr/>
          <a:lstStyle/>
          <a:p>
            <a:r>
              <a:rPr lang="en-US"/>
              <a:t>Click icon to add picture</a:t>
            </a:r>
            <a:endParaRPr lang="en-US" dirty="0"/>
          </a:p>
        </p:txBody>
      </p:sp>
      <p:sp>
        <p:nvSpPr>
          <p:cNvPr id="8" name="TextBox 7">
            <a:extLst>
              <a:ext uri="{FF2B5EF4-FFF2-40B4-BE49-F238E27FC236}">
                <a16:creationId xmlns:a16="http://schemas.microsoft.com/office/drawing/2014/main" id="{8BD648E6-6016-BC43-8CA3-C328B5FF1A07}"/>
              </a:ext>
            </a:extLst>
          </p:cNvPr>
          <p:cNvSpPr txBox="1"/>
          <p:nvPr userDrawn="1"/>
        </p:nvSpPr>
        <p:spPr>
          <a:xfrm>
            <a:off x="628655" y="4671992"/>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1876569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38949"/>
            <a:ext cx="7647842" cy="64028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096108"/>
            <a:ext cx="7886700" cy="35366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370278" y="238949"/>
            <a:ext cx="465503" cy="241697"/>
          </a:xfrm>
          <a:prstGeom prst="rect">
            <a:avLst/>
          </a:prstGeom>
        </p:spPr>
        <p:txBody>
          <a:bodyPr vert="horz" lIns="91440" tIns="45720" rIns="91440" bIns="45720" rtlCol="0" anchor="t"/>
          <a:lstStyle>
            <a:lvl1pPr algn="r">
              <a:defRPr sz="750" b="1">
                <a:solidFill>
                  <a:schemeClr val="tx1"/>
                </a:solidFill>
              </a:defRPr>
            </a:lvl1pPr>
          </a:lstStyle>
          <a:p>
            <a:fld id="{5512AD5A-2C28-1D42-B971-4292A709C8F6}" type="slidenum">
              <a:rPr lang="en-US" smtClean="0"/>
              <a:pPr/>
              <a:t>‹#›</a:t>
            </a:fld>
            <a:endParaRPr lang="en-US" dirty="0"/>
          </a:p>
        </p:txBody>
      </p:sp>
    </p:spTree>
    <p:extLst>
      <p:ext uri="{BB962C8B-B14F-4D97-AF65-F5344CB8AC3E}">
        <p14:creationId xmlns:p14="http://schemas.microsoft.com/office/powerpoint/2010/main" val="335080894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Lst>
  <p:hf hdr="0" ftr="0" dt="0"/>
  <p:txStyles>
    <p:titleStyle>
      <a:lvl1pPr marL="0" indent="0" algn="l" defTabSz="685800" rtl="0" eaLnBrk="1" latinLnBrk="0" hangingPunct="1">
        <a:lnSpc>
          <a:spcPct val="90000"/>
        </a:lnSpc>
        <a:spcBef>
          <a:spcPct val="0"/>
        </a:spcBef>
        <a:buFont typeface="+mj-lt"/>
        <a:buNone/>
        <a:defRPr sz="2100" kern="1200">
          <a:solidFill>
            <a:schemeClr val="tx2"/>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1350" kern="1200">
          <a:solidFill>
            <a:schemeClr val="tx1"/>
          </a:solidFill>
          <a:latin typeface="+mn-lt"/>
          <a:ea typeface="+mn-ea"/>
          <a:cs typeface="+mn-cs"/>
        </a:defRPr>
      </a:lvl1pPr>
      <a:lvl2pPr marL="213300" indent="-2133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483300" indent="-2133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753300" indent="-2133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023300" indent="-2133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38949"/>
            <a:ext cx="7647842" cy="64028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096108"/>
            <a:ext cx="7886700" cy="35366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370278" y="238949"/>
            <a:ext cx="465503" cy="241697"/>
          </a:xfrm>
          <a:prstGeom prst="rect">
            <a:avLst/>
          </a:prstGeom>
        </p:spPr>
        <p:txBody>
          <a:bodyPr vert="horz" lIns="91440" tIns="45720" rIns="91440" bIns="45720" rtlCol="0" anchor="t"/>
          <a:lstStyle>
            <a:lvl1pPr algn="r">
              <a:defRPr sz="750" b="1">
                <a:solidFill>
                  <a:schemeClr val="tx1"/>
                </a:solidFill>
              </a:defRPr>
            </a:lvl1pPr>
          </a:lstStyle>
          <a:p>
            <a:fld id="{5512AD5A-2C28-1D42-B971-4292A709C8F6}" type="slidenum">
              <a:rPr lang="en-US" smtClean="0"/>
              <a:pPr/>
              <a:t>‹#›</a:t>
            </a:fld>
            <a:endParaRPr lang="en-US" dirty="0"/>
          </a:p>
        </p:txBody>
      </p:sp>
    </p:spTree>
    <p:extLst>
      <p:ext uri="{BB962C8B-B14F-4D97-AF65-F5344CB8AC3E}">
        <p14:creationId xmlns:p14="http://schemas.microsoft.com/office/powerpoint/2010/main" val="314141090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Lst>
  <p:hf hdr="0" ftr="0" dt="0"/>
  <p:txStyles>
    <p:titleStyle>
      <a:lvl1pPr marL="0" indent="0" algn="l" defTabSz="685800" rtl="0" eaLnBrk="1" latinLnBrk="0" hangingPunct="1">
        <a:lnSpc>
          <a:spcPct val="90000"/>
        </a:lnSpc>
        <a:spcBef>
          <a:spcPct val="0"/>
        </a:spcBef>
        <a:buFont typeface="+mj-lt"/>
        <a:buNone/>
        <a:defRPr sz="2100" kern="1200">
          <a:solidFill>
            <a:schemeClr val="tx2"/>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1350" kern="1200">
          <a:solidFill>
            <a:schemeClr val="tx1"/>
          </a:solidFill>
          <a:latin typeface="+mn-lt"/>
          <a:ea typeface="+mn-ea"/>
          <a:cs typeface="+mn-cs"/>
        </a:defRPr>
      </a:lvl1pPr>
      <a:lvl2pPr marL="213300" indent="-2133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483300" indent="-2133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753300" indent="-2133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023300" indent="-2133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hyperlink" Target="https://www.csacentre.org.uk/child-sexual-abuse-response-pathway/"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4.jpeg"/><Relationship Id="rId4" Type="http://schemas.openxmlformats.org/officeDocument/2006/relationships/diagramLayout" Target="../diagrams/layout2.xml"/><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27.png"/><Relationship Id="rId4" Type="http://schemas.openxmlformats.org/officeDocument/2006/relationships/diagramLayout" Target="../diagrams/layout3.xml"/><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3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2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4.xml"/><Relationship Id="rId1" Type="http://schemas.openxmlformats.org/officeDocument/2006/relationships/slideLayout" Target="../slideLayouts/slideLayout3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7.xml"/><Relationship Id="rId1" Type="http://schemas.openxmlformats.org/officeDocument/2006/relationships/slideLayout" Target="../slideLayouts/slideLayout20.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9.xml"/><Relationship Id="rId1" Type="http://schemas.openxmlformats.org/officeDocument/2006/relationships/slideLayout" Target="../slideLayouts/slideLayout20.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0.xml"/><Relationship Id="rId1" Type="http://schemas.openxmlformats.org/officeDocument/2006/relationships/slideLayout" Target="../slideLayouts/slideLayout30.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30.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5.xml"/><Relationship Id="rId1" Type="http://schemas.openxmlformats.org/officeDocument/2006/relationships/slideLayout" Target="../slideLayouts/slideLayout20.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4.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3.xml"/><Relationship Id="rId1" Type="http://schemas.openxmlformats.org/officeDocument/2006/relationships/slideLayout" Target="../slideLayouts/slideLayout28.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jpeg"/></Relationships>
</file>

<file path=ppt/slides/_rels/slide4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31.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20.xml"/><Relationship Id="rId4" Type="http://schemas.openxmlformats.org/officeDocument/2006/relationships/image" Target="../media/image73.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6.xml"/><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47.xml"/><Relationship Id="rId1" Type="http://schemas.openxmlformats.org/officeDocument/2006/relationships/slideLayout" Target="../slideLayouts/slideLayout20.xml"/><Relationship Id="rId6" Type="http://schemas.openxmlformats.org/officeDocument/2006/relationships/image" Target="../media/image78.jpeg"/><Relationship Id="rId11" Type="http://schemas.openxmlformats.org/officeDocument/2006/relationships/image" Target="../media/image83.png"/><Relationship Id="rId5" Type="http://schemas.openxmlformats.org/officeDocument/2006/relationships/image" Target="../media/image77.jpeg"/><Relationship Id="rId10" Type="http://schemas.openxmlformats.org/officeDocument/2006/relationships/image" Target="../media/image82.jpg"/><Relationship Id="rId4" Type="http://schemas.openxmlformats.org/officeDocument/2006/relationships/image" Target="../media/image76.jpeg"/><Relationship Id="rId9" Type="http://schemas.openxmlformats.org/officeDocument/2006/relationships/image" Target="../media/image81.jp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0.xml"/><Relationship Id="rId1" Type="http://schemas.openxmlformats.org/officeDocument/2006/relationships/slideLayout" Target="../slideLayouts/slideLayout29.xml"/><Relationship Id="rId4" Type="http://schemas.openxmlformats.org/officeDocument/2006/relationships/image" Target="../media/image85.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52.xml"/><Relationship Id="rId1" Type="http://schemas.openxmlformats.org/officeDocument/2006/relationships/slideLayout" Target="../slideLayouts/slideLayout28.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 Id="rId9" Type="http://schemas.openxmlformats.org/officeDocument/2006/relationships/image" Target="../media/image87.sv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0.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55.xml"/><Relationship Id="rId1" Type="http://schemas.openxmlformats.org/officeDocument/2006/relationships/slideLayout" Target="../slideLayouts/slideLayout20.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56.xml"/><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58.xml"/><Relationship Id="rId1" Type="http://schemas.openxmlformats.org/officeDocument/2006/relationships/slideLayout" Target="../slideLayouts/slideLayout20.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0.xml"/><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8.xml"/><Relationship Id="rId1" Type="http://schemas.openxmlformats.org/officeDocument/2006/relationships/tags" Target="../tags/tag2.xml"/><Relationship Id="rId4" Type="http://schemas.openxmlformats.org/officeDocument/2006/relationships/image" Target="../media/image90.jpeg"/></Relationships>
</file>

<file path=ppt/slides/_rels/slide68.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notesSlide" Target="../notesSlides/notesSlide62.xml"/><Relationship Id="rId1" Type="http://schemas.openxmlformats.org/officeDocument/2006/relationships/slideLayout" Target="../slideLayouts/slideLayout20.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6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63.xml"/><Relationship Id="rId1" Type="http://schemas.openxmlformats.org/officeDocument/2006/relationships/slideLayout" Target="../slideLayouts/slideLayout20.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 Id="rId9" Type="http://schemas.openxmlformats.org/officeDocument/2006/relationships/image" Target="../media/image10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7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1.png"/><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hyperlink" Target="https://www.csacentre.org.uk/data-insights-hub/" TargetMode="External"/><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3CF32-BE7B-2D40-872A-8AEA4700C4C0}"/>
              </a:ext>
            </a:extLst>
          </p:cNvPr>
          <p:cNvSpPr>
            <a:spLocks noGrp="1"/>
          </p:cNvSpPr>
          <p:nvPr>
            <p:ph type="ctrTitle"/>
          </p:nvPr>
        </p:nvSpPr>
        <p:spPr/>
        <p:txBody>
          <a:bodyPr>
            <a:normAutofit/>
          </a:bodyPr>
          <a:lstStyle/>
          <a:p>
            <a:r>
              <a:rPr lang="en-GB" b="1" dirty="0"/>
              <a:t>Introduction to the CSA Centre Practice Leads’ Programme </a:t>
            </a:r>
            <a:endParaRPr lang="en-US" dirty="0"/>
          </a:p>
        </p:txBody>
      </p:sp>
      <p:sp>
        <p:nvSpPr>
          <p:cNvPr id="7" name="Date Placeholder 6">
            <a:extLst>
              <a:ext uri="{FF2B5EF4-FFF2-40B4-BE49-F238E27FC236}">
                <a16:creationId xmlns:a16="http://schemas.microsoft.com/office/drawing/2014/main" id="{3389C038-F94C-074C-8FCB-96F6F45A4807}"/>
              </a:ext>
            </a:extLst>
          </p:cNvPr>
          <p:cNvSpPr>
            <a:spLocks noGrp="1"/>
          </p:cNvSpPr>
          <p:nvPr>
            <p:ph type="dt" sz="half" idx="10"/>
          </p:nvPr>
        </p:nvSpPr>
        <p:spPr/>
        <p:txBody>
          <a:bodyPr/>
          <a:lstStyle/>
          <a:p>
            <a:fld id="{1F5F35D4-887D-2443-9822-009992A584FF}" type="datetime4">
              <a:rPr lang="en-GB" smtClean="0"/>
              <a:t>10 December 2025</a:t>
            </a:fld>
            <a:endParaRPr lang="en-US" dirty="0"/>
          </a:p>
        </p:txBody>
      </p:sp>
      <p:sp>
        <p:nvSpPr>
          <p:cNvPr id="6" name="Slide Number Placeholder 5">
            <a:extLst>
              <a:ext uri="{FF2B5EF4-FFF2-40B4-BE49-F238E27FC236}">
                <a16:creationId xmlns:a16="http://schemas.microsoft.com/office/drawing/2014/main" id="{D651FFEA-90BC-1546-94F4-FFCD3CA78789}"/>
              </a:ext>
            </a:extLst>
          </p:cNvPr>
          <p:cNvSpPr>
            <a:spLocks noGrp="1"/>
          </p:cNvSpPr>
          <p:nvPr>
            <p:ph type="sldNum" sz="quarter" idx="12"/>
          </p:nvPr>
        </p:nvSpPr>
        <p:spPr/>
        <p:txBody>
          <a:bodyPr/>
          <a:lstStyle/>
          <a:p>
            <a:fld id="{5512AD5A-2C28-1D42-B971-4292A709C8F6}" type="slidenum">
              <a:rPr lang="en-US" smtClean="0"/>
              <a:t>1</a:t>
            </a:fld>
            <a:endParaRPr lang="en-US"/>
          </a:p>
        </p:txBody>
      </p:sp>
    </p:spTree>
    <p:extLst>
      <p:ext uri="{BB962C8B-B14F-4D97-AF65-F5344CB8AC3E}">
        <p14:creationId xmlns:p14="http://schemas.microsoft.com/office/powerpoint/2010/main" val="3269872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897B0-98B9-92FA-236E-D22001250808}"/>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CF9EB5B-055E-047E-BC7D-BE1106282E15}"/>
              </a:ext>
            </a:extLst>
          </p:cNvPr>
          <p:cNvPicPr>
            <a:picLocks noGrp="1" noChangeAspect="1"/>
          </p:cNvPicPr>
          <p:nvPr>
            <p:ph idx="1"/>
          </p:nvPr>
        </p:nvPicPr>
        <p:blipFill>
          <a:blip r:embed="rId3"/>
          <a:srcRect l="1745" t="4938"/>
          <a:stretch>
            <a:fillRect/>
          </a:stretch>
        </p:blipFill>
        <p:spPr>
          <a:xfrm>
            <a:off x="583353" y="950445"/>
            <a:ext cx="3608041" cy="3507186"/>
          </a:xfrm>
          <a:prstGeom prst="rect">
            <a:avLst/>
          </a:prstGeom>
        </p:spPr>
      </p:pic>
      <p:sp>
        <p:nvSpPr>
          <p:cNvPr id="4" name="Slide Number Placeholder 3">
            <a:extLst>
              <a:ext uri="{FF2B5EF4-FFF2-40B4-BE49-F238E27FC236}">
                <a16:creationId xmlns:a16="http://schemas.microsoft.com/office/drawing/2014/main" id="{D615DAB7-B00A-9556-C70F-2DD2C2EEC281}"/>
              </a:ext>
            </a:extLst>
          </p:cNvPr>
          <p:cNvSpPr>
            <a:spLocks noGrp="1"/>
          </p:cNvSpPr>
          <p:nvPr>
            <p:ph type="sldNum" sz="quarter" idx="12"/>
          </p:nvPr>
        </p:nvSpPr>
        <p:spPr/>
        <p:txBody>
          <a:bodyPr/>
          <a:lstStyle/>
          <a:p>
            <a:fld id="{5512AD5A-2C28-1D42-B971-4292A709C8F6}" type="slidenum">
              <a:rPr lang="en-US" smtClean="0"/>
              <a:pPr/>
              <a:t>10</a:t>
            </a:fld>
            <a:endParaRPr lang="en-US" dirty="0"/>
          </a:p>
        </p:txBody>
      </p:sp>
      <p:pic>
        <p:nvPicPr>
          <p:cNvPr id="8" name="Picture 7">
            <a:extLst>
              <a:ext uri="{FF2B5EF4-FFF2-40B4-BE49-F238E27FC236}">
                <a16:creationId xmlns:a16="http://schemas.microsoft.com/office/drawing/2014/main" id="{EDB24703-EA77-83C7-07D5-2EB095641A9D}"/>
              </a:ext>
            </a:extLst>
          </p:cNvPr>
          <p:cNvPicPr>
            <a:picLocks noChangeAspect="1"/>
          </p:cNvPicPr>
          <p:nvPr/>
        </p:nvPicPr>
        <p:blipFill>
          <a:blip r:embed="rId4"/>
          <a:srcRect t="1763" b="1"/>
          <a:stretch>
            <a:fillRect/>
          </a:stretch>
        </p:blipFill>
        <p:spPr>
          <a:xfrm>
            <a:off x="4845926" y="962322"/>
            <a:ext cx="3608041" cy="3566120"/>
          </a:xfrm>
          <a:prstGeom prst="rect">
            <a:avLst/>
          </a:prstGeom>
        </p:spPr>
      </p:pic>
      <p:sp>
        <p:nvSpPr>
          <p:cNvPr id="9" name="Title 1">
            <a:extLst>
              <a:ext uri="{FF2B5EF4-FFF2-40B4-BE49-F238E27FC236}">
                <a16:creationId xmlns:a16="http://schemas.microsoft.com/office/drawing/2014/main" id="{239CB479-2D04-AFC9-3767-FBF87B064808}"/>
              </a:ext>
            </a:extLst>
          </p:cNvPr>
          <p:cNvSpPr txBox="1">
            <a:spLocks/>
          </p:cNvSpPr>
          <p:nvPr/>
        </p:nvSpPr>
        <p:spPr>
          <a:xfrm>
            <a:off x="367473" y="359797"/>
            <a:ext cx="7647842" cy="640283"/>
          </a:xfrm>
          <a:prstGeom prst="rect">
            <a:avLst/>
          </a:prstGeom>
        </p:spPr>
        <p:txBody>
          <a:bodyPr vert="horz" lIns="91440" tIns="45720" rIns="91440" bIns="45720" rtlCol="0" anchor="t">
            <a:normAutofit fontScale="75000" lnSpcReduction="20000"/>
          </a:bodyPr>
          <a:lstStyle>
            <a:lvl1pPr marL="0" indent="0" algn="l" defTabSz="685800" rtl="0" eaLnBrk="1" latinLnBrk="0" hangingPunct="1">
              <a:lnSpc>
                <a:spcPct val="90000"/>
              </a:lnSpc>
              <a:spcBef>
                <a:spcPct val="0"/>
              </a:spcBef>
              <a:buFont typeface="+mj-lt"/>
              <a:buNone/>
              <a:defRPr sz="2100" kern="1200">
                <a:solidFill>
                  <a:schemeClr val="tx2"/>
                </a:solidFill>
                <a:latin typeface="+mj-lt"/>
                <a:ea typeface="+mj-ea"/>
                <a:cs typeface="+mj-cs"/>
              </a:defRPr>
            </a:lvl1pPr>
          </a:lstStyle>
          <a:p>
            <a:r>
              <a:rPr lang="en-GB" sz="2300" b="1" dirty="0"/>
              <a:t>The Data Insights Hub</a:t>
            </a:r>
            <a:br>
              <a:rPr lang="en-GB" dirty="0">
                <a:latin typeface="Arial headings"/>
              </a:rPr>
            </a:br>
            <a:r>
              <a:rPr lang="en-GB" sz="2000" dirty="0">
                <a:latin typeface="Arial headings"/>
              </a:rPr>
              <a:t>Local and national data on child sexual abuse in England &amp; Wales</a:t>
            </a:r>
            <a:br>
              <a:rPr lang="en-GB" sz="2400" dirty="0">
                <a:latin typeface="-apple-system"/>
              </a:rPr>
            </a:br>
            <a:endParaRPr lang="en-GB" dirty="0"/>
          </a:p>
        </p:txBody>
      </p:sp>
    </p:spTree>
    <p:extLst>
      <p:ext uri="{BB962C8B-B14F-4D97-AF65-F5344CB8AC3E}">
        <p14:creationId xmlns:p14="http://schemas.microsoft.com/office/powerpoint/2010/main" val="3145453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descr="People in group therapy">
            <a:extLst>
              <a:ext uri="{FF2B5EF4-FFF2-40B4-BE49-F238E27FC236}">
                <a16:creationId xmlns:a16="http://schemas.microsoft.com/office/drawing/2014/main" id="{A1060489-7B90-F11F-F672-E2C37AF08319}"/>
              </a:ext>
            </a:extLst>
          </p:cNvPr>
          <p:cNvPicPr>
            <a:picLocks noGrp="1" noChangeAspect="1"/>
          </p:cNvPicPr>
          <p:nvPr>
            <p:ph sz="half" idx="14"/>
          </p:nvPr>
        </p:nvPicPr>
        <p:blipFill>
          <a:blip r:embed="rId3">
            <a:extLst>
              <a:ext uri="{28A0092B-C50C-407E-A947-70E740481C1C}">
                <a14:useLocalDpi xmlns:a14="http://schemas.microsoft.com/office/drawing/2010/main" val="0"/>
              </a:ext>
            </a:extLst>
          </a:blip>
          <a:stretch>
            <a:fillRect/>
          </a:stretch>
        </p:blipFill>
        <p:spPr>
          <a:xfrm>
            <a:off x="4635500" y="1431925"/>
            <a:ext cx="3886200" cy="2590800"/>
          </a:xfrm>
        </p:spPr>
      </p:pic>
      <p:sp>
        <p:nvSpPr>
          <p:cNvPr id="2" name="Title 1">
            <a:extLst>
              <a:ext uri="{FF2B5EF4-FFF2-40B4-BE49-F238E27FC236}">
                <a16:creationId xmlns:a16="http://schemas.microsoft.com/office/drawing/2014/main" id="{C39DD62B-F814-4E71-A5CE-61DDED0987C4}"/>
              </a:ext>
            </a:extLst>
          </p:cNvPr>
          <p:cNvSpPr>
            <a:spLocks noGrp="1"/>
          </p:cNvSpPr>
          <p:nvPr>
            <p:ph type="title"/>
          </p:nvPr>
        </p:nvSpPr>
        <p:spPr/>
        <p:txBody>
          <a:bodyPr/>
          <a:lstStyle/>
          <a:p>
            <a:r>
              <a:rPr lang="en-GB" b="1" dirty="0"/>
              <a:t>Working with people with lived experience</a:t>
            </a:r>
          </a:p>
        </p:txBody>
      </p:sp>
      <p:sp>
        <p:nvSpPr>
          <p:cNvPr id="4" name="Slide Number Placeholder 3">
            <a:extLst>
              <a:ext uri="{FF2B5EF4-FFF2-40B4-BE49-F238E27FC236}">
                <a16:creationId xmlns:a16="http://schemas.microsoft.com/office/drawing/2014/main" id="{CA203F42-E723-465D-AB23-086E5678F1E5}"/>
              </a:ext>
            </a:extLst>
          </p:cNvPr>
          <p:cNvSpPr>
            <a:spLocks noGrp="1"/>
          </p:cNvSpPr>
          <p:nvPr>
            <p:ph type="sldNum" sz="quarter" idx="12"/>
          </p:nvPr>
        </p:nvSpPr>
        <p:spPr/>
        <p:txBody>
          <a:bodyPr/>
          <a:lstStyle/>
          <a:p>
            <a:fld id="{5512AD5A-2C28-1D42-B971-4292A709C8F6}" type="slidenum">
              <a:rPr lang="en-US" smtClean="0"/>
              <a:pPr/>
              <a:t>11</a:t>
            </a:fld>
            <a:endParaRPr lang="en-US"/>
          </a:p>
        </p:txBody>
      </p:sp>
      <p:sp>
        <p:nvSpPr>
          <p:cNvPr id="16" name="Content Placeholder 15">
            <a:extLst>
              <a:ext uri="{FF2B5EF4-FFF2-40B4-BE49-F238E27FC236}">
                <a16:creationId xmlns:a16="http://schemas.microsoft.com/office/drawing/2014/main" id="{8D85F7EC-EF8E-929C-09CE-18B1EB9D8F82}"/>
              </a:ext>
            </a:extLst>
          </p:cNvPr>
          <p:cNvSpPr>
            <a:spLocks noGrp="1"/>
          </p:cNvSpPr>
          <p:nvPr>
            <p:ph sz="half" idx="1"/>
          </p:nvPr>
        </p:nvSpPr>
        <p:spPr>
          <a:xfrm>
            <a:off x="628651" y="897310"/>
            <a:ext cx="3886200" cy="3485517"/>
          </a:xfrm>
        </p:spPr>
        <p:txBody>
          <a:bodyPr>
            <a:normAutofit fontScale="92500"/>
          </a:bodyPr>
          <a:lstStyle/>
          <a:p>
            <a:pPr marL="0" lvl="1" indent="0">
              <a:buNone/>
            </a:pPr>
            <a:endParaRPr lang="en-US" sz="1600" b="1" dirty="0">
              <a:solidFill>
                <a:schemeClr val="accent6"/>
              </a:solidFill>
            </a:endParaRPr>
          </a:p>
          <a:p>
            <a:pPr marL="0" lvl="1" indent="0">
              <a:buNone/>
            </a:pPr>
            <a:r>
              <a:rPr lang="en-US" sz="1600" b="1" dirty="0">
                <a:solidFill>
                  <a:schemeClr val="accent6"/>
                </a:solidFill>
              </a:rPr>
              <a:t>We work with experts by experience in the following ways:</a:t>
            </a:r>
          </a:p>
          <a:p>
            <a:pPr marL="0" lvl="1" indent="0">
              <a:buNone/>
            </a:pPr>
            <a:endParaRPr lang="en-US" sz="1600" b="1" dirty="0">
              <a:solidFill>
                <a:schemeClr val="accent6"/>
              </a:solidFill>
            </a:endParaRPr>
          </a:p>
          <a:p>
            <a:pPr lvl="1">
              <a:lnSpc>
                <a:spcPct val="150000"/>
              </a:lnSpc>
              <a:spcBef>
                <a:spcPts val="0"/>
              </a:spcBef>
            </a:pPr>
            <a:r>
              <a:rPr lang="en-US" sz="1600" dirty="0">
                <a:solidFill>
                  <a:schemeClr val="tx2"/>
                </a:solidFill>
              </a:rPr>
              <a:t>Our Advisory Board includes experts by experience who represent organisations who support victims and survivors</a:t>
            </a:r>
          </a:p>
          <a:p>
            <a:pPr lvl="1">
              <a:lnSpc>
                <a:spcPct val="150000"/>
              </a:lnSpc>
              <a:spcBef>
                <a:spcPts val="0"/>
              </a:spcBef>
            </a:pPr>
            <a:r>
              <a:rPr lang="en-US" sz="1600" dirty="0">
                <a:solidFill>
                  <a:srgbClr val="0070C0"/>
                </a:solidFill>
              </a:rPr>
              <a:t>Experts by Experience consult, advise, review, support and train with us</a:t>
            </a:r>
          </a:p>
          <a:p>
            <a:pPr lvl="1">
              <a:lnSpc>
                <a:spcPct val="150000"/>
              </a:lnSpc>
              <a:spcBef>
                <a:spcPts val="0"/>
              </a:spcBef>
            </a:pPr>
            <a:r>
              <a:rPr lang="en-US" sz="1600" dirty="0">
                <a:solidFill>
                  <a:schemeClr val="accent5"/>
                </a:solidFill>
              </a:rPr>
              <a:t>Audio and visual resources by victims and survivors are included in training</a:t>
            </a:r>
          </a:p>
        </p:txBody>
      </p:sp>
    </p:spTree>
    <p:extLst>
      <p:ext uri="{BB962C8B-B14F-4D97-AF65-F5344CB8AC3E}">
        <p14:creationId xmlns:p14="http://schemas.microsoft.com/office/powerpoint/2010/main" val="3766662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A4A87-732E-0E6C-C2EB-00F679EB6E7F}"/>
            </a:ext>
          </a:extLst>
        </p:cNvPr>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DC1DFC11-6FEC-29D1-07E0-3972CEEC5804}"/>
              </a:ext>
            </a:extLst>
          </p:cNvPr>
          <p:cNvPicPr>
            <a:picLocks noGrp="1" noChangeAspect="1"/>
          </p:cNvPicPr>
          <p:nvPr>
            <p:ph idx="1"/>
          </p:nvPr>
        </p:nvPicPr>
        <p:blipFill>
          <a:blip r:embed="rId3"/>
          <a:srcRect/>
          <a:stretch/>
        </p:blipFill>
        <p:spPr>
          <a:xfrm>
            <a:off x="20" y="10"/>
            <a:ext cx="9143980" cy="5143490"/>
          </a:xfrm>
          <a:noFill/>
        </p:spPr>
      </p:pic>
      <p:sp>
        <p:nvSpPr>
          <p:cNvPr id="5" name="Slide Number Placeholder 4" hidden="1">
            <a:extLst>
              <a:ext uri="{FF2B5EF4-FFF2-40B4-BE49-F238E27FC236}">
                <a16:creationId xmlns:a16="http://schemas.microsoft.com/office/drawing/2014/main" id="{7252E1A0-D4DE-1FDF-DA5E-5B4AF9ED4BBB}"/>
              </a:ext>
            </a:extLst>
          </p:cNvPr>
          <p:cNvSpPr>
            <a:spLocks noGrp="1"/>
          </p:cNvSpPr>
          <p:nvPr>
            <p:ph type="sldNum" sz="quarter" idx="12"/>
          </p:nvPr>
        </p:nvSpPr>
        <p:spPr/>
        <p:txBody>
          <a:bodyPr/>
          <a:lstStyle/>
          <a:p>
            <a:pPr>
              <a:spcAft>
                <a:spcPts val="600"/>
              </a:spcAft>
            </a:pPr>
            <a:fld id="{5512AD5A-2C28-1D42-B971-4292A709C8F6}" type="slidenum">
              <a:rPr lang="en-US" smtClean="0"/>
              <a:pPr>
                <a:spcAft>
                  <a:spcPts val="600"/>
                </a:spcAft>
              </a:pPr>
              <a:t>12</a:t>
            </a:fld>
            <a:endParaRPr lang="en-US"/>
          </a:p>
        </p:txBody>
      </p:sp>
    </p:spTree>
    <p:extLst>
      <p:ext uri="{BB962C8B-B14F-4D97-AF65-F5344CB8AC3E}">
        <p14:creationId xmlns:p14="http://schemas.microsoft.com/office/powerpoint/2010/main" val="684818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C19B9E-AF88-33D8-8358-A93AC500A592}"/>
              </a:ext>
            </a:extLst>
          </p:cNvPr>
          <p:cNvSpPr/>
          <p:nvPr/>
        </p:nvSpPr>
        <p:spPr>
          <a:xfrm>
            <a:off x="445274" y="4403867"/>
            <a:ext cx="1590261" cy="619569"/>
          </a:xfrm>
          <a:prstGeom prst="rect">
            <a:avLst/>
          </a:prstGeom>
          <a:solidFill>
            <a:srgbClr val="ECEB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GB" sz="1200" b="1" dirty="0">
              <a:solidFill>
                <a:srgbClr val="FFFFFF"/>
              </a:solidFill>
              <a:latin typeface="Arial" panose="020B0604020202020204"/>
            </a:endParaRPr>
          </a:p>
        </p:txBody>
      </p:sp>
      <p:sp>
        <p:nvSpPr>
          <p:cNvPr id="2" name="Title 1">
            <a:extLst>
              <a:ext uri="{FF2B5EF4-FFF2-40B4-BE49-F238E27FC236}">
                <a16:creationId xmlns:a16="http://schemas.microsoft.com/office/drawing/2014/main" id="{93C1CE70-7D97-62F5-3CB7-9FEA39A7EA52}"/>
              </a:ext>
            </a:extLst>
          </p:cNvPr>
          <p:cNvSpPr>
            <a:spLocks noGrp="1"/>
          </p:cNvSpPr>
          <p:nvPr>
            <p:ph type="title"/>
          </p:nvPr>
        </p:nvSpPr>
        <p:spPr/>
        <p:txBody>
          <a:bodyPr/>
          <a:lstStyle/>
          <a:p>
            <a:r>
              <a:rPr lang="en-GB" b="1" dirty="0"/>
              <a:t>The Child Sexual Abuse Response Pathway</a:t>
            </a:r>
          </a:p>
        </p:txBody>
      </p:sp>
      <p:sp>
        <p:nvSpPr>
          <p:cNvPr id="6" name="Content Placeholder 5">
            <a:extLst>
              <a:ext uri="{FF2B5EF4-FFF2-40B4-BE49-F238E27FC236}">
                <a16:creationId xmlns:a16="http://schemas.microsoft.com/office/drawing/2014/main" id="{4192893B-C9F9-037E-3A2C-473BCB974A14}"/>
              </a:ext>
            </a:extLst>
          </p:cNvPr>
          <p:cNvSpPr>
            <a:spLocks noGrp="1"/>
          </p:cNvSpPr>
          <p:nvPr>
            <p:ph sz="half" idx="1"/>
          </p:nvPr>
        </p:nvSpPr>
        <p:spPr>
          <a:xfrm>
            <a:off x="628651" y="1496008"/>
            <a:ext cx="4282715" cy="3263504"/>
          </a:xfrm>
        </p:spPr>
        <p:txBody>
          <a:bodyPr>
            <a:normAutofit/>
          </a:bodyPr>
          <a:lstStyle/>
          <a:p>
            <a:pPr marL="285743" indent="-285743">
              <a:lnSpc>
                <a:spcPct val="100000"/>
              </a:lnSpc>
              <a:buFont typeface="Arial" panose="020B0604020202020204" pitchFamily="34" charset="0"/>
              <a:buChar char="•"/>
            </a:pPr>
            <a:r>
              <a:rPr lang="en-GB" dirty="0"/>
              <a:t>The Response Pathway sets out </a:t>
            </a:r>
            <a:r>
              <a:rPr lang="en-GB" b="1" dirty="0">
                <a:solidFill>
                  <a:schemeClr val="accent6"/>
                </a:solidFill>
              </a:rPr>
              <a:t>how to respond to concerns of child sexual abuse at key points</a:t>
            </a:r>
            <a:r>
              <a:rPr lang="en-GB" dirty="0"/>
              <a:t>: from first concerns and early help safeguarding through to child protection and criminal justice. Throughout, the Response Pathway focuses on meeting the needs of children and their families.</a:t>
            </a:r>
          </a:p>
          <a:p>
            <a:pPr marL="285743" indent="-285743">
              <a:lnSpc>
                <a:spcPct val="100000"/>
              </a:lnSpc>
              <a:buFont typeface="Arial" panose="020B0604020202020204" pitchFamily="34" charset="0"/>
              <a:buChar char="•"/>
            </a:pPr>
            <a:r>
              <a:rPr lang="en-GB" dirty="0"/>
              <a:t>It is designed to </a:t>
            </a:r>
            <a:r>
              <a:rPr lang="en-GB" b="1" dirty="0">
                <a:solidFill>
                  <a:schemeClr val="accent3"/>
                </a:solidFill>
              </a:rPr>
              <a:t>empower professionals</a:t>
            </a:r>
            <a:r>
              <a:rPr lang="en-GB" dirty="0">
                <a:solidFill>
                  <a:schemeClr val="accent3"/>
                </a:solidFill>
              </a:rPr>
              <a:t> </a:t>
            </a:r>
            <a:r>
              <a:rPr lang="en-GB" dirty="0"/>
              <a:t>to understand the role they, and their colleagues, can play to best protect and support children. It doesn’t just tell professionals what to do, </a:t>
            </a:r>
            <a:r>
              <a:rPr lang="en-GB" b="1" dirty="0">
                <a:solidFill>
                  <a:schemeClr val="accent4"/>
                </a:solidFill>
              </a:rPr>
              <a:t>it helps them to understand how to do it.</a:t>
            </a:r>
          </a:p>
          <a:p>
            <a:endParaRPr lang="en-GB" dirty="0"/>
          </a:p>
        </p:txBody>
      </p:sp>
      <p:pic>
        <p:nvPicPr>
          <p:cNvPr id="9" name="Picture Placeholder 8" descr="A child sitting at a table with a person&#10;&#10;Description automatically generated">
            <a:extLst>
              <a:ext uri="{FF2B5EF4-FFF2-40B4-BE49-F238E27FC236}">
                <a16:creationId xmlns:a16="http://schemas.microsoft.com/office/drawing/2014/main" id="{FF691850-EB01-24E1-4A81-B5EC5693829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5580" r="5580"/>
          <a:stretch>
            <a:fillRect/>
          </a:stretch>
        </p:blipFill>
        <p:spPr>
          <a:xfrm>
            <a:off x="5116812" y="1496009"/>
            <a:ext cx="3398537" cy="2550083"/>
          </a:xfrm>
        </p:spPr>
      </p:pic>
      <p:sp>
        <p:nvSpPr>
          <p:cNvPr id="5" name="Rectangle: Rounded Corners 4">
            <a:extLst>
              <a:ext uri="{FF2B5EF4-FFF2-40B4-BE49-F238E27FC236}">
                <a16:creationId xmlns:a16="http://schemas.microsoft.com/office/drawing/2014/main" id="{DE8CAD5D-8A97-454D-36A2-0A793861C2BE}"/>
              </a:ext>
            </a:extLst>
          </p:cNvPr>
          <p:cNvSpPr/>
          <p:nvPr/>
        </p:nvSpPr>
        <p:spPr>
          <a:xfrm>
            <a:off x="628652" y="713237"/>
            <a:ext cx="7886698" cy="61956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defRPr/>
            </a:pPr>
            <a:r>
              <a:rPr lang="en-GB" sz="1400" dirty="0">
                <a:solidFill>
                  <a:srgbClr val="FFFFFF"/>
                </a:solidFill>
                <a:latin typeface="Arial" panose="020B0604020202020204" pitchFamily="34" charset="0"/>
                <a:ea typeface="SimHei" panose="02010609060101010101" pitchFamily="49" charset="-122"/>
              </a:rPr>
              <a:t>An interactive online resource to guide professionals through how they can protect and support children and their families when there are concerns of sexual abuse.</a:t>
            </a:r>
            <a:endParaRPr lang="en-GB" sz="1400" dirty="0">
              <a:solidFill>
                <a:srgbClr val="FFFFFF"/>
              </a:solidFill>
              <a:latin typeface="Arial" panose="020B0604020202020204"/>
            </a:endParaRPr>
          </a:p>
          <a:p>
            <a:pPr defTabSz="685800">
              <a:defRPr/>
            </a:pPr>
            <a:endParaRPr lang="en-GB" sz="1200" b="1" dirty="0">
              <a:solidFill>
                <a:srgbClr val="FFFFFF"/>
              </a:solidFill>
              <a:latin typeface="Arial" panose="020B0604020202020204"/>
            </a:endParaRPr>
          </a:p>
        </p:txBody>
      </p:sp>
      <p:sp>
        <p:nvSpPr>
          <p:cNvPr id="10" name="Rectangle: Rounded Corners 9">
            <a:extLst>
              <a:ext uri="{FF2B5EF4-FFF2-40B4-BE49-F238E27FC236}">
                <a16:creationId xmlns:a16="http://schemas.microsoft.com/office/drawing/2014/main" id="{A5ECFD1E-5221-7589-8240-9EF2D3B7725C}"/>
              </a:ext>
            </a:extLst>
          </p:cNvPr>
          <p:cNvSpPr/>
          <p:nvPr/>
        </p:nvSpPr>
        <p:spPr>
          <a:xfrm>
            <a:off x="628650" y="4403867"/>
            <a:ext cx="8207130" cy="426316"/>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1600" b="1" dirty="0">
                <a:solidFill>
                  <a:srgbClr val="FFFFFF"/>
                </a:solidFill>
                <a:latin typeface="Arial" panose="020B0604020202020204"/>
                <a:hlinkClick r:id="rId4">
                  <a:extLst>
                    <a:ext uri="{A12FA001-AC4F-418D-AE19-62706E023703}">
                      <ahyp:hlinkClr xmlns:ahyp="http://schemas.microsoft.com/office/drawing/2018/hyperlinkcolor" val="tx"/>
                    </a:ext>
                  </a:extLst>
                </a:hlinkClick>
              </a:rPr>
              <a:t>http://www.csacentre.org.uk/response-pathway</a:t>
            </a:r>
            <a:endParaRPr lang="en-GB" sz="1600" b="1" dirty="0">
              <a:solidFill>
                <a:srgbClr val="FFFFFF"/>
              </a:solidFill>
              <a:latin typeface="Arial" panose="020B0604020202020204"/>
            </a:endParaRPr>
          </a:p>
        </p:txBody>
      </p:sp>
    </p:spTree>
    <p:extLst>
      <p:ext uri="{BB962C8B-B14F-4D97-AF65-F5344CB8AC3E}">
        <p14:creationId xmlns:p14="http://schemas.microsoft.com/office/powerpoint/2010/main" val="1421080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D698A-C6BE-EE7C-D318-68F20233BADC}"/>
            </a:ext>
          </a:extLst>
        </p:cNvPr>
        <p:cNvGrpSpPr/>
        <p:nvPr/>
      </p:nvGrpSpPr>
      <p:grpSpPr>
        <a:xfrm>
          <a:off x="0" y="0"/>
          <a:ext cx="0" cy="0"/>
          <a:chOff x="0" y="0"/>
          <a:chExt cx="0" cy="0"/>
        </a:xfrm>
      </p:grpSpPr>
      <p:graphicFrame>
        <p:nvGraphicFramePr>
          <p:cNvPr id="2" name="Content Placeholder 4">
            <a:extLst>
              <a:ext uri="{FF2B5EF4-FFF2-40B4-BE49-F238E27FC236}">
                <a16:creationId xmlns:a16="http://schemas.microsoft.com/office/drawing/2014/main" id="{607D0599-E7EC-F141-BA55-512CDA8F82D8}"/>
              </a:ext>
            </a:extLst>
          </p:cNvPr>
          <p:cNvGraphicFramePr>
            <a:graphicFrameLocks/>
          </p:cNvGraphicFramePr>
          <p:nvPr/>
        </p:nvGraphicFramePr>
        <p:xfrm>
          <a:off x="246577" y="305241"/>
          <a:ext cx="8650846" cy="41671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1F305A2B-91D2-2AEA-1C53-2B5A79E4F8F0}"/>
              </a:ext>
            </a:extLst>
          </p:cNvPr>
          <p:cNvSpPr>
            <a:spLocks noGrp="1"/>
          </p:cNvSpPr>
          <p:nvPr>
            <p:ph type="sldNum" sz="quarter" idx="12"/>
          </p:nvPr>
        </p:nvSpPr>
        <p:spPr>
          <a:xfrm>
            <a:off x="8370278" y="128779"/>
            <a:ext cx="465503" cy="241697"/>
          </a:xfrm>
        </p:spPr>
        <p:txBody>
          <a:bodyPr anchor="t">
            <a:normAutofit/>
          </a:bodyPr>
          <a:lstStyle/>
          <a:p>
            <a:pPr>
              <a:spcAft>
                <a:spcPts val="600"/>
              </a:spcAft>
            </a:pPr>
            <a:fld id="{5512AD5A-2C28-1D42-B971-4292A709C8F6}" type="slidenum">
              <a:rPr lang="en-US" smtClean="0"/>
              <a:pPr>
                <a:spcAft>
                  <a:spcPts val="600"/>
                </a:spcAft>
              </a:pPr>
              <a:t>14</a:t>
            </a:fld>
            <a:endParaRPr lang="en-US"/>
          </a:p>
        </p:txBody>
      </p:sp>
      <p:pic>
        <p:nvPicPr>
          <p:cNvPr id="8" name="B1E0650E-529E-4ED6-A42C-95DC91964300">
            <a:extLst>
              <a:ext uri="{FF2B5EF4-FFF2-40B4-BE49-F238E27FC236}">
                <a16:creationId xmlns:a16="http://schemas.microsoft.com/office/drawing/2014/main" id="{E66130B0-D404-A2AB-2A2C-7FF5D6E8F5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343" y="657247"/>
            <a:ext cx="1772082" cy="2505986"/>
          </a:xfrm>
          <a:prstGeom prst="rect">
            <a:avLst/>
          </a:prstGeom>
          <a:noFill/>
          <a:ln w="1270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27EE84D-41D7-F87A-351E-F6B3E5595D0B}"/>
              </a:ext>
            </a:extLst>
          </p:cNvPr>
          <p:cNvPicPr>
            <a:picLocks noChangeAspect="1"/>
          </p:cNvPicPr>
          <p:nvPr/>
        </p:nvPicPr>
        <p:blipFill>
          <a:blip r:embed="rId9"/>
          <a:stretch>
            <a:fillRect/>
          </a:stretch>
        </p:blipFill>
        <p:spPr>
          <a:xfrm>
            <a:off x="3748637" y="672294"/>
            <a:ext cx="1770007" cy="2504372"/>
          </a:xfrm>
          <a:prstGeom prst="rect">
            <a:avLst/>
          </a:prstGeom>
          <a:ln w="12700">
            <a:solidFill>
              <a:schemeClr val="tx2"/>
            </a:solidFill>
          </a:ln>
        </p:spPr>
      </p:pic>
      <p:pic>
        <p:nvPicPr>
          <p:cNvPr id="15" name="62593B20-38C2-434A-8B94-F211F256916F">
            <a:extLst>
              <a:ext uri="{FF2B5EF4-FFF2-40B4-BE49-F238E27FC236}">
                <a16:creationId xmlns:a16="http://schemas.microsoft.com/office/drawing/2014/main" id="{5620B339-BB55-D017-224A-50454AFE7A54}"/>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639926" y="675898"/>
            <a:ext cx="1791993" cy="2532852"/>
          </a:xfrm>
          <a:prstGeom prst="rect">
            <a:avLst/>
          </a:prstGeom>
          <a:solidFill>
            <a:schemeClr val="tx2"/>
          </a:solidFill>
          <a:ln w="12700">
            <a:solidFill>
              <a:schemeClr val="tx2"/>
            </a:solidFill>
            <a:miter lim="800000"/>
            <a:headEnd/>
            <a:tailEnd/>
          </a:ln>
        </p:spPr>
      </p:pic>
      <p:sp>
        <p:nvSpPr>
          <p:cNvPr id="4" name="Rectangle: Rounded Corners 3">
            <a:extLst>
              <a:ext uri="{FF2B5EF4-FFF2-40B4-BE49-F238E27FC236}">
                <a16:creationId xmlns:a16="http://schemas.microsoft.com/office/drawing/2014/main" id="{F79843A6-2E2F-3BC3-0556-4E9CF0778A1F}"/>
              </a:ext>
            </a:extLst>
          </p:cNvPr>
          <p:cNvSpPr/>
          <p:nvPr/>
        </p:nvSpPr>
        <p:spPr>
          <a:xfrm>
            <a:off x="246577" y="4476750"/>
            <a:ext cx="8650846" cy="490346"/>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https://www.csacentre.org.uk/research-resources/practice-resources/film-series/</a:t>
            </a:r>
            <a:endParaRPr lang="en-GB" sz="1200" b="1" dirty="0">
              <a:solidFill>
                <a:schemeClr val="bg1"/>
              </a:solidFill>
            </a:endParaRPr>
          </a:p>
        </p:txBody>
      </p:sp>
      <p:sp>
        <p:nvSpPr>
          <p:cNvPr id="5" name="Title 1">
            <a:extLst>
              <a:ext uri="{FF2B5EF4-FFF2-40B4-BE49-F238E27FC236}">
                <a16:creationId xmlns:a16="http://schemas.microsoft.com/office/drawing/2014/main" id="{D29500EF-6691-9949-E197-BE2BF86D8022}"/>
              </a:ext>
            </a:extLst>
          </p:cNvPr>
          <p:cNvSpPr>
            <a:spLocks noGrp="1"/>
          </p:cNvSpPr>
          <p:nvPr>
            <p:ph type="title"/>
          </p:nvPr>
        </p:nvSpPr>
        <p:spPr>
          <a:xfrm>
            <a:off x="161795" y="96963"/>
            <a:ext cx="7647842" cy="640283"/>
          </a:xfrm>
        </p:spPr>
        <p:txBody>
          <a:bodyPr/>
          <a:lstStyle/>
          <a:p>
            <a:r>
              <a:rPr lang="en-GB" b="1" dirty="0"/>
              <a:t>Resources to support practice</a:t>
            </a:r>
          </a:p>
        </p:txBody>
      </p:sp>
    </p:spTree>
    <p:extLst>
      <p:ext uri="{BB962C8B-B14F-4D97-AF65-F5344CB8AC3E}">
        <p14:creationId xmlns:p14="http://schemas.microsoft.com/office/powerpoint/2010/main" val="3307587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DB6DF-D11E-5317-5341-FC1C33E8B0D7}"/>
            </a:ext>
          </a:extLst>
        </p:cNvPr>
        <p:cNvGrpSpPr/>
        <p:nvPr/>
      </p:nvGrpSpPr>
      <p:grpSpPr>
        <a:xfrm>
          <a:off x="0" y="0"/>
          <a:ext cx="0" cy="0"/>
          <a:chOff x="0" y="0"/>
          <a:chExt cx="0" cy="0"/>
        </a:xfrm>
      </p:grpSpPr>
      <p:graphicFrame>
        <p:nvGraphicFramePr>
          <p:cNvPr id="2" name="Content Placeholder 4">
            <a:extLst>
              <a:ext uri="{FF2B5EF4-FFF2-40B4-BE49-F238E27FC236}">
                <a16:creationId xmlns:a16="http://schemas.microsoft.com/office/drawing/2014/main" id="{A8B7A24C-90C4-94A3-64F4-818F523FA55F}"/>
              </a:ext>
            </a:extLst>
          </p:cNvPr>
          <p:cNvGraphicFramePr>
            <a:graphicFrameLocks/>
          </p:cNvGraphicFramePr>
          <p:nvPr/>
        </p:nvGraphicFramePr>
        <p:xfrm>
          <a:off x="246577" y="305241"/>
          <a:ext cx="8650846" cy="41671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B1F9FD39-405B-FEF3-3B28-FE72EFB3FDD0}"/>
              </a:ext>
            </a:extLst>
          </p:cNvPr>
          <p:cNvSpPr>
            <a:spLocks noGrp="1"/>
          </p:cNvSpPr>
          <p:nvPr>
            <p:ph type="sldNum" sz="quarter" idx="12"/>
          </p:nvPr>
        </p:nvSpPr>
        <p:spPr>
          <a:xfrm>
            <a:off x="8370278" y="128779"/>
            <a:ext cx="465503" cy="241697"/>
          </a:xfrm>
        </p:spPr>
        <p:txBody>
          <a:bodyPr anchor="t">
            <a:normAutofit/>
          </a:bodyPr>
          <a:lstStyle/>
          <a:p>
            <a:pPr>
              <a:spcAft>
                <a:spcPts val="600"/>
              </a:spcAft>
            </a:pPr>
            <a:fld id="{5512AD5A-2C28-1D42-B971-4292A709C8F6}" type="slidenum">
              <a:rPr lang="en-US" smtClean="0"/>
              <a:pPr>
                <a:spcAft>
                  <a:spcPts val="600"/>
                </a:spcAft>
              </a:pPr>
              <a:t>15</a:t>
            </a:fld>
            <a:endParaRPr lang="en-US"/>
          </a:p>
        </p:txBody>
      </p:sp>
      <p:sp>
        <p:nvSpPr>
          <p:cNvPr id="4" name="Rectangle: Rounded Corners 3">
            <a:extLst>
              <a:ext uri="{FF2B5EF4-FFF2-40B4-BE49-F238E27FC236}">
                <a16:creationId xmlns:a16="http://schemas.microsoft.com/office/drawing/2014/main" id="{59BB99C4-2DBA-EFD0-C430-3C0A7644C14C}"/>
              </a:ext>
            </a:extLst>
          </p:cNvPr>
          <p:cNvSpPr/>
          <p:nvPr/>
        </p:nvSpPr>
        <p:spPr>
          <a:xfrm>
            <a:off x="246577" y="4476750"/>
            <a:ext cx="8650846" cy="490346"/>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https://www.csacentre.org.uk/research-resources/practice-resources/</a:t>
            </a:r>
          </a:p>
        </p:txBody>
      </p:sp>
      <p:sp>
        <p:nvSpPr>
          <p:cNvPr id="5" name="Title 1">
            <a:extLst>
              <a:ext uri="{FF2B5EF4-FFF2-40B4-BE49-F238E27FC236}">
                <a16:creationId xmlns:a16="http://schemas.microsoft.com/office/drawing/2014/main" id="{980D4F26-7E77-C0D7-980A-87BB07612BA8}"/>
              </a:ext>
            </a:extLst>
          </p:cNvPr>
          <p:cNvSpPr>
            <a:spLocks noGrp="1"/>
          </p:cNvSpPr>
          <p:nvPr>
            <p:ph type="title"/>
          </p:nvPr>
        </p:nvSpPr>
        <p:spPr>
          <a:xfrm>
            <a:off x="161795" y="96963"/>
            <a:ext cx="7647842" cy="640283"/>
          </a:xfrm>
        </p:spPr>
        <p:txBody>
          <a:bodyPr/>
          <a:lstStyle/>
          <a:p>
            <a:r>
              <a:rPr lang="en-GB" b="1" dirty="0"/>
              <a:t>Resources to support practice</a:t>
            </a:r>
          </a:p>
        </p:txBody>
      </p:sp>
      <p:pic>
        <p:nvPicPr>
          <p:cNvPr id="6" name="Picture 5">
            <a:extLst>
              <a:ext uri="{FF2B5EF4-FFF2-40B4-BE49-F238E27FC236}">
                <a16:creationId xmlns:a16="http://schemas.microsoft.com/office/drawing/2014/main" id="{AE95FDB9-2C1E-CCEA-F07B-C160846B76E8}"/>
              </a:ext>
            </a:extLst>
          </p:cNvPr>
          <p:cNvPicPr>
            <a:picLocks noChangeAspect="1"/>
          </p:cNvPicPr>
          <p:nvPr/>
        </p:nvPicPr>
        <p:blipFill rotWithShape="1">
          <a:blip r:embed="rId8"/>
          <a:srcRect l="33298" t="13553" r="35304" b="17381"/>
          <a:stretch/>
        </p:blipFill>
        <p:spPr>
          <a:xfrm>
            <a:off x="712081" y="697198"/>
            <a:ext cx="1770007" cy="2454564"/>
          </a:xfrm>
          <a:prstGeom prst="rect">
            <a:avLst/>
          </a:prstGeom>
          <a:ln w="19050">
            <a:solidFill>
              <a:schemeClr val="tx2"/>
            </a:solidFill>
          </a:ln>
        </p:spPr>
      </p:pic>
      <p:pic>
        <p:nvPicPr>
          <p:cNvPr id="7" name="Picture 6">
            <a:extLst>
              <a:ext uri="{FF2B5EF4-FFF2-40B4-BE49-F238E27FC236}">
                <a16:creationId xmlns:a16="http://schemas.microsoft.com/office/drawing/2014/main" id="{6159174B-DD3A-FF84-CD9C-4EC1C746CF2D}"/>
              </a:ext>
            </a:extLst>
          </p:cNvPr>
          <p:cNvPicPr>
            <a:picLocks noChangeAspect="1"/>
          </p:cNvPicPr>
          <p:nvPr/>
        </p:nvPicPr>
        <p:blipFill>
          <a:blip r:embed="rId9"/>
          <a:stretch>
            <a:fillRect/>
          </a:stretch>
        </p:blipFill>
        <p:spPr>
          <a:xfrm>
            <a:off x="3686996" y="715042"/>
            <a:ext cx="1770007" cy="2454564"/>
          </a:xfrm>
          <a:prstGeom prst="rect">
            <a:avLst/>
          </a:prstGeom>
          <a:ln w="19050">
            <a:solidFill>
              <a:schemeClr val="tx2"/>
            </a:solidFill>
          </a:ln>
        </p:spPr>
      </p:pic>
      <p:pic>
        <p:nvPicPr>
          <p:cNvPr id="9" name="Picture 8">
            <a:extLst>
              <a:ext uri="{FF2B5EF4-FFF2-40B4-BE49-F238E27FC236}">
                <a16:creationId xmlns:a16="http://schemas.microsoft.com/office/drawing/2014/main" id="{2217A252-CF5F-8581-568D-CECFFB9A389D}"/>
              </a:ext>
            </a:extLst>
          </p:cNvPr>
          <p:cNvPicPr>
            <a:picLocks noChangeAspect="1"/>
          </p:cNvPicPr>
          <p:nvPr/>
        </p:nvPicPr>
        <p:blipFill>
          <a:blip r:embed="rId10"/>
          <a:stretch>
            <a:fillRect/>
          </a:stretch>
        </p:blipFill>
        <p:spPr>
          <a:xfrm>
            <a:off x="6639926" y="699797"/>
            <a:ext cx="1791993" cy="2485053"/>
          </a:xfrm>
          <a:prstGeom prst="rect">
            <a:avLst/>
          </a:prstGeom>
          <a:ln w="19050">
            <a:solidFill>
              <a:schemeClr val="tx2"/>
            </a:solidFill>
          </a:ln>
        </p:spPr>
      </p:pic>
    </p:spTree>
    <p:extLst>
      <p:ext uri="{BB962C8B-B14F-4D97-AF65-F5344CB8AC3E}">
        <p14:creationId xmlns:p14="http://schemas.microsoft.com/office/powerpoint/2010/main" val="269828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B386B-25DB-091B-514C-FCE828690DE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3F1690-C21E-46FB-1A57-1577E2E36A51}"/>
              </a:ext>
            </a:extLst>
          </p:cNvPr>
          <p:cNvSpPr>
            <a:spLocks noGrp="1"/>
          </p:cNvSpPr>
          <p:nvPr>
            <p:ph sz="half" idx="14"/>
          </p:nvPr>
        </p:nvSpPr>
        <p:spPr>
          <a:xfrm>
            <a:off x="4636206" y="787651"/>
            <a:ext cx="3886200" cy="3983525"/>
          </a:xfrm>
        </p:spPr>
        <p:txBody>
          <a:bodyPr>
            <a:normAutofit/>
          </a:bodyPr>
          <a:lstStyle/>
          <a:p>
            <a:r>
              <a:rPr lang="en-GB" sz="1800" b="0" i="0" dirty="0">
                <a:effectLst/>
                <a:latin typeface="Helvetica Neue"/>
              </a:rPr>
              <a:t>Our </a:t>
            </a:r>
            <a:r>
              <a:rPr lang="en-GB" sz="1800" b="1" i="0" dirty="0">
                <a:solidFill>
                  <a:schemeClr val="tx2"/>
                </a:solidFill>
                <a:effectLst/>
                <a:latin typeface="Helvetica Neue"/>
              </a:rPr>
              <a:t>Using supervision and team meetings to improve responses to child sexual abuse </a:t>
            </a:r>
            <a:r>
              <a:rPr lang="en-GB" sz="1800" b="0" i="0" dirty="0">
                <a:effectLst/>
                <a:latin typeface="Helvetica Neue"/>
              </a:rPr>
              <a:t>guide helps professionals </a:t>
            </a:r>
            <a:r>
              <a:rPr lang="en-GB" sz="1800" b="1" i="0" dirty="0">
                <a:solidFill>
                  <a:schemeClr val="accent2"/>
                </a:solidFill>
                <a:effectLst/>
                <a:latin typeface="Helvetica Neue"/>
              </a:rPr>
              <a:t>start discussions </a:t>
            </a:r>
            <a:r>
              <a:rPr lang="en-GB" sz="1800" b="0" i="0" dirty="0">
                <a:effectLst/>
                <a:latin typeface="Helvetica Neue"/>
              </a:rPr>
              <a:t>about child sexual abuse within their teams, </a:t>
            </a:r>
            <a:r>
              <a:rPr lang="en-GB" sz="1800" b="1" i="0" dirty="0">
                <a:solidFill>
                  <a:schemeClr val="accent2"/>
                </a:solidFill>
                <a:effectLst/>
                <a:latin typeface="Helvetica Neue"/>
              </a:rPr>
              <a:t>reflect on</a:t>
            </a:r>
            <a:r>
              <a:rPr lang="en-GB" sz="1800" b="1" i="0" dirty="0">
                <a:effectLst/>
                <a:latin typeface="Helvetica Neue"/>
              </a:rPr>
              <a:t> </a:t>
            </a:r>
            <a:r>
              <a:rPr lang="en-GB" sz="1800" b="0" i="0" dirty="0">
                <a:effectLst/>
                <a:latin typeface="Helvetica Neue"/>
              </a:rPr>
              <a:t>the experiences of children and families they are working with, </a:t>
            </a:r>
            <a:r>
              <a:rPr lang="en-GB" sz="1800" b="1" i="0" dirty="0">
                <a:solidFill>
                  <a:schemeClr val="accent2"/>
                </a:solidFill>
                <a:effectLst/>
                <a:latin typeface="Helvetica Neue"/>
              </a:rPr>
              <a:t>explore</a:t>
            </a:r>
            <a:r>
              <a:rPr lang="en-GB" sz="1800" b="0" i="0" dirty="0">
                <a:effectLst/>
                <a:latin typeface="Helvetica Neue"/>
              </a:rPr>
              <a:t> their team’s and their own </a:t>
            </a:r>
            <a:r>
              <a:rPr lang="en-GB" sz="1800" b="1" i="0" dirty="0">
                <a:solidFill>
                  <a:schemeClr val="accent2"/>
                </a:solidFill>
                <a:effectLst/>
                <a:latin typeface="Helvetica Neue"/>
              </a:rPr>
              <a:t>welfare</a:t>
            </a:r>
            <a:r>
              <a:rPr lang="en-GB" sz="1800" b="0" i="0" dirty="0">
                <a:effectLst/>
                <a:latin typeface="Helvetica Neue"/>
              </a:rPr>
              <a:t>, and consider how the evidence might inform and </a:t>
            </a:r>
            <a:r>
              <a:rPr lang="en-GB" sz="1800" b="1" i="0" dirty="0">
                <a:solidFill>
                  <a:schemeClr val="accent2"/>
                </a:solidFill>
                <a:effectLst/>
                <a:latin typeface="Helvetica Neue"/>
              </a:rPr>
              <a:t>develop their practice.</a:t>
            </a:r>
          </a:p>
          <a:p>
            <a:endParaRPr lang="en-GB" sz="1600" b="1" dirty="0">
              <a:solidFill>
                <a:schemeClr val="accent2"/>
              </a:solidFill>
              <a:latin typeface="Helvetica Neue"/>
            </a:endParaRPr>
          </a:p>
          <a:p>
            <a:endParaRPr lang="en-GB" sz="1600" b="1" dirty="0">
              <a:solidFill>
                <a:schemeClr val="accent2"/>
              </a:solidFill>
            </a:endParaRPr>
          </a:p>
        </p:txBody>
      </p:sp>
      <p:sp>
        <p:nvSpPr>
          <p:cNvPr id="3" name="Title 2">
            <a:extLst>
              <a:ext uri="{FF2B5EF4-FFF2-40B4-BE49-F238E27FC236}">
                <a16:creationId xmlns:a16="http://schemas.microsoft.com/office/drawing/2014/main" id="{EFDE7E00-BA46-CFB7-0D02-DEE6455D2388}"/>
              </a:ext>
            </a:extLst>
          </p:cNvPr>
          <p:cNvSpPr>
            <a:spLocks noGrp="1"/>
          </p:cNvSpPr>
          <p:nvPr>
            <p:ph type="title"/>
          </p:nvPr>
        </p:nvSpPr>
        <p:spPr/>
        <p:txBody>
          <a:bodyPr/>
          <a:lstStyle/>
          <a:p>
            <a:r>
              <a:rPr lang="en-GB" b="1" dirty="0"/>
              <a:t>Resource to support practice </a:t>
            </a:r>
          </a:p>
        </p:txBody>
      </p:sp>
      <p:pic>
        <p:nvPicPr>
          <p:cNvPr id="7" name="Content Placeholder 6">
            <a:extLst>
              <a:ext uri="{FF2B5EF4-FFF2-40B4-BE49-F238E27FC236}">
                <a16:creationId xmlns:a16="http://schemas.microsoft.com/office/drawing/2014/main" id="{0932C753-88E0-A398-B1B9-4D1F2F5FED85}"/>
              </a:ext>
            </a:extLst>
          </p:cNvPr>
          <p:cNvPicPr>
            <a:picLocks noGrp="1" noChangeAspect="1"/>
          </p:cNvPicPr>
          <p:nvPr>
            <p:ph sz="half" idx="1"/>
          </p:nvPr>
        </p:nvPicPr>
        <p:blipFill>
          <a:blip r:embed="rId3"/>
          <a:stretch>
            <a:fillRect/>
          </a:stretch>
        </p:blipFill>
        <p:spPr>
          <a:xfrm>
            <a:off x="1156225" y="787651"/>
            <a:ext cx="2568007" cy="3446962"/>
          </a:xfrm>
          <a:ln w="19050">
            <a:solidFill>
              <a:schemeClr val="tx2"/>
            </a:solidFill>
          </a:ln>
        </p:spPr>
      </p:pic>
      <p:sp>
        <p:nvSpPr>
          <p:cNvPr id="5" name="Slide Number Placeholder 4">
            <a:extLst>
              <a:ext uri="{FF2B5EF4-FFF2-40B4-BE49-F238E27FC236}">
                <a16:creationId xmlns:a16="http://schemas.microsoft.com/office/drawing/2014/main" id="{A00E07A5-29CE-5A98-898B-C3C9E5E4F9CF}"/>
              </a:ext>
            </a:extLst>
          </p:cNvPr>
          <p:cNvSpPr>
            <a:spLocks noGrp="1"/>
          </p:cNvSpPr>
          <p:nvPr>
            <p:ph type="sldNum" sz="quarter" idx="12"/>
          </p:nvPr>
        </p:nvSpPr>
        <p:spPr/>
        <p:txBody>
          <a:bodyPr/>
          <a:lstStyle/>
          <a:p>
            <a:fld id="{5512AD5A-2C28-1D42-B971-4292A709C8F6}" type="slidenum">
              <a:rPr lang="en-US" smtClean="0"/>
              <a:t>16</a:t>
            </a:fld>
            <a:endParaRPr lang="en-US"/>
          </a:p>
        </p:txBody>
      </p:sp>
      <p:sp>
        <p:nvSpPr>
          <p:cNvPr id="8" name="TextBox 7">
            <a:extLst>
              <a:ext uri="{FF2B5EF4-FFF2-40B4-BE49-F238E27FC236}">
                <a16:creationId xmlns:a16="http://schemas.microsoft.com/office/drawing/2014/main" id="{9812D31B-0095-83B1-C623-9FEFBDE2EDA1}"/>
              </a:ext>
            </a:extLst>
          </p:cNvPr>
          <p:cNvSpPr txBox="1"/>
          <p:nvPr/>
        </p:nvSpPr>
        <p:spPr>
          <a:xfrm>
            <a:off x="628651" y="4436279"/>
            <a:ext cx="7886698" cy="523220"/>
          </a:xfrm>
          <a:prstGeom prst="rect">
            <a:avLst/>
          </a:prstGeom>
          <a:solidFill>
            <a:schemeClr val="tx2"/>
          </a:solidFill>
          <a:ln w="19050">
            <a:solidFill>
              <a:schemeClr val="tx2"/>
            </a:solidFill>
          </a:ln>
        </p:spPr>
        <p:txBody>
          <a:bodyPr wrap="square" rtlCol="0">
            <a:spAutoFit/>
          </a:bodyPr>
          <a:lstStyle/>
          <a:p>
            <a:pPr algn="ctr"/>
            <a:r>
              <a:rPr lang="en-GB" sz="1400" b="1" dirty="0">
                <a:solidFill>
                  <a:schemeClr val="bg1"/>
                </a:solidFill>
              </a:rPr>
              <a:t>Free to download: </a:t>
            </a:r>
          </a:p>
          <a:p>
            <a:pPr algn="ctr"/>
            <a:r>
              <a:rPr lang="en-GB" sz="1400" b="1" dirty="0">
                <a:solidFill>
                  <a:schemeClr val="bg1"/>
                </a:solidFill>
              </a:rPr>
              <a:t>http://www.csacentre.org.uk/knowledge-in-practice/practice-improvement/ </a:t>
            </a:r>
          </a:p>
        </p:txBody>
      </p:sp>
    </p:spTree>
    <p:extLst>
      <p:ext uri="{BB962C8B-B14F-4D97-AF65-F5344CB8AC3E}">
        <p14:creationId xmlns:p14="http://schemas.microsoft.com/office/powerpoint/2010/main" val="89978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6CF46-D2EA-6118-135E-B612DB8472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CD2929-2E4C-F268-3CAB-9CC763A88893}"/>
              </a:ext>
            </a:extLst>
          </p:cNvPr>
          <p:cNvSpPr>
            <a:spLocks noGrp="1"/>
          </p:cNvSpPr>
          <p:nvPr>
            <p:ph type="title"/>
          </p:nvPr>
        </p:nvSpPr>
        <p:spPr/>
        <p:txBody>
          <a:bodyPr/>
          <a:lstStyle/>
          <a:p>
            <a:r>
              <a:rPr lang="en-GB" b="1" dirty="0"/>
              <a:t>Key messages from research</a:t>
            </a:r>
          </a:p>
        </p:txBody>
      </p:sp>
      <p:sp>
        <p:nvSpPr>
          <p:cNvPr id="3" name="Content Placeholder 2">
            <a:extLst>
              <a:ext uri="{FF2B5EF4-FFF2-40B4-BE49-F238E27FC236}">
                <a16:creationId xmlns:a16="http://schemas.microsoft.com/office/drawing/2014/main" id="{098D6916-189B-98FF-E6C2-3F6E370AC4E0}"/>
              </a:ext>
            </a:extLst>
          </p:cNvPr>
          <p:cNvSpPr>
            <a:spLocks noGrp="1"/>
          </p:cNvSpPr>
          <p:nvPr>
            <p:ph idx="1"/>
          </p:nvPr>
        </p:nvSpPr>
        <p:spPr>
          <a:xfrm>
            <a:off x="628650" y="1096109"/>
            <a:ext cx="7886700" cy="2881923"/>
          </a:xfrm>
        </p:spPr>
        <p:txBody>
          <a:bodyPr>
            <a:noAutofit/>
          </a:bodyPr>
          <a:lstStyle/>
          <a:p>
            <a:r>
              <a:rPr lang="en-US" sz="1600" b="1" dirty="0">
                <a:solidFill>
                  <a:schemeClr val="accent5"/>
                </a:solidFill>
                <a:latin typeface="Arial" panose="020B0604020202020204" pitchFamily="34" charset="0"/>
                <a:ea typeface="Arial" panose="020B0604020202020204" pitchFamily="34" charset="0"/>
                <a:cs typeface="Arial" panose="020B0604020202020204" pitchFamily="34" charset="0"/>
              </a:rPr>
              <a:t>What are they?</a:t>
            </a:r>
          </a:p>
          <a:p>
            <a:pPr marL="285743" indent="-285743" algn="just">
              <a:lnSpc>
                <a:spcPct val="110000"/>
              </a:lnSpc>
              <a:buFont typeface="Arial" panose="020B0604020202020204" pitchFamily="34" charset="0"/>
              <a:buChar char="•"/>
            </a:pPr>
            <a:r>
              <a:rPr lang="en-US" sz="1400" dirty="0">
                <a:solidFill>
                  <a:srgbClr val="000000"/>
                </a:solidFill>
                <a:latin typeface="Arial" panose="020B0604020202020204" pitchFamily="34" charset="0"/>
                <a:ea typeface="Arial" panose="020B0604020202020204" pitchFamily="34" charset="0"/>
                <a:cs typeface="Arial" panose="020B0604020202020204" pitchFamily="34" charset="0"/>
              </a:rPr>
              <a:t>Succinct, relevant information for frontline practitioners and commissioners</a:t>
            </a:r>
          </a:p>
          <a:p>
            <a:pPr marL="285743" indent="-285743" algn="just">
              <a:lnSpc>
                <a:spcPct val="110000"/>
              </a:lnSpc>
              <a:buFont typeface="Arial" panose="020B0604020202020204" pitchFamily="34" charset="0"/>
              <a:buChar char="•"/>
            </a:pPr>
            <a:r>
              <a:rPr lang="en-US" sz="1400" dirty="0">
                <a:solidFill>
                  <a:srgbClr val="000000"/>
                </a:solidFill>
                <a:latin typeface="Arial" panose="020B0604020202020204" pitchFamily="34" charset="0"/>
                <a:ea typeface="Arial" panose="020B0604020202020204" pitchFamily="34" charset="0"/>
                <a:cs typeface="Arial" panose="020B0604020202020204" pitchFamily="34" charset="0"/>
              </a:rPr>
              <a:t>The most up-to-date research combined with guidance supporting confident provision of the best possible responses, in one accessible overview</a:t>
            </a:r>
            <a:endParaRPr lang="en-US" sz="1400" b="1" dirty="0">
              <a:solidFill>
                <a:schemeClr val="accent6"/>
              </a:solidFill>
              <a:latin typeface="Arial" panose="020B0604020202020204" pitchFamily="34" charset="0"/>
              <a:ea typeface="Arial" panose="020B0604020202020204" pitchFamily="34" charset="0"/>
              <a:cs typeface="Arial" panose="020B0604020202020204" pitchFamily="34" charset="0"/>
            </a:endParaRPr>
          </a:p>
          <a:p>
            <a:r>
              <a:rPr lang="en-US" sz="1600" b="1" dirty="0">
                <a:solidFill>
                  <a:schemeClr val="accent6"/>
                </a:solidFill>
                <a:latin typeface="Arial" panose="020B0604020202020204" pitchFamily="34" charset="0"/>
                <a:ea typeface="Arial" panose="020B0604020202020204" pitchFamily="34" charset="0"/>
                <a:cs typeface="Arial" panose="020B0604020202020204" pitchFamily="34" charset="0"/>
              </a:rPr>
              <a:t>Topics include:</a:t>
            </a:r>
          </a:p>
          <a:p>
            <a:pPr marL="285743" indent="-285743">
              <a:buFont typeface="Arial" panose="020B0604020202020204" pitchFamily="34" charset="0"/>
              <a:buChar char="•"/>
            </a:pPr>
            <a:r>
              <a:rPr lang="en-GB" sz="1400" dirty="0">
                <a:solidFill>
                  <a:srgbClr val="000000"/>
                </a:solidFill>
              </a:rPr>
              <a:t>Harmful sexual behaviour in online contexts</a:t>
            </a:r>
          </a:p>
          <a:p>
            <a:pPr marL="285743" indent="-285743">
              <a:buFont typeface="Arial" panose="020B0604020202020204" pitchFamily="34" charset="0"/>
              <a:buChar char="•"/>
            </a:pPr>
            <a:r>
              <a:rPr lang="en-GB" sz="1400" dirty="0">
                <a:solidFill>
                  <a:srgbClr val="000000"/>
                </a:solidFill>
              </a:rPr>
              <a:t>Child sexual abuse by adults in online contexts</a:t>
            </a:r>
          </a:p>
          <a:p>
            <a:pPr marL="285743" indent="-285743">
              <a:buFont typeface="Arial" panose="020B0604020202020204" pitchFamily="34" charset="0"/>
              <a:buChar char="•"/>
            </a:pPr>
            <a:r>
              <a:rPr lang="en-GB" sz="1400" dirty="0">
                <a:solidFill>
                  <a:srgbClr val="000000"/>
                </a:solidFill>
              </a:rPr>
              <a:t>The impacts of child sexual abuse</a:t>
            </a:r>
          </a:p>
          <a:p>
            <a:pPr marL="285743" indent="-285743">
              <a:buFont typeface="Arial" panose="020B0604020202020204" pitchFamily="34" charset="0"/>
              <a:buChar char="•"/>
            </a:pPr>
            <a:r>
              <a:rPr lang="en-GB" sz="1400" dirty="0">
                <a:solidFill>
                  <a:srgbClr val="000000"/>
                </a:solidFill>
              </a:rPr>
              <a:t>Children and young people who display harmful sexual behaviour</a:t>
            </a:r>
          </a:p>
        </p:txBody>
      </p:sp>
      <p:sp>
        <p:nvSpPr>
          <p:cNvPr id="4" name="Slide Number Placeholder 3">
            <a:extLst>
              <a:ext uri="{FF2B5EF4-FFF2-40B4-BE49-F238E27FC236}">
                <a16:creationId xmlns:a16="http://schemas.microsoft.com/office/drawing/2014/main" id="{C3CFAA0A-D3FD-211B-BBB4-93162EECEE28}"/>
              </a:ext>
            </a:extLst>
          </p:cNvPr>
          <p:cNvSpPr>
            <a:spLocks noGrp="1"/>
          </p:cNvSpPr>
          <p:nvPr>
            <p:ph type="sldNum" sz="quarter" idx="12"/>
          </p:nvPr>
        </p:nvSpPr>
        <p:spPr/>
        <p:txBody>
          <a:bodyPr/>
          <a:lstStyle/>
          <a:p>
            <a:pPr defTabSz="914378"/>
            <a:fld id="{5512AD5A-2C28-1D42-B971-4292A709C8F6}" type="slidenum">
              <a:rPr lang="en-US">
                <a:solidFill>
                  <a:srgbClr val="555859"/>
                </a:solidFill>
                <a:latin typeface="Arial" panose="020B0604020202020204"/>
              </a:rPr>
              <a:pPr defTabSz="914378"/>
              <a:t>17</a:t>
            </a:fld>
            <a:endParaRPr lang="en-US" dirty="0">
              <a:solidFill>
                <a:srgbClr val="555859"/>
              </a:solidFill>
              <a:latin typeface="Arial" panose="020B0604020202020204"/>
            </a:endParaRPr>
          </a:p>
        </p:txBody>
      </p:sp>
      <p:sp>
        <p:nvSpPr>
          <p:cNvPr id="5" name="Rectangle: Rounded Corners 4">
            <a:extLst>
              <a:ext uri="{FF2B5EF4-FFF2-40B4-BE49-F238E27FC236}">
                <a16:creationId xmlns:a16="http://schemas.microsoft.com/office/drawing/2014/main" id="{3CAA45FA-1A08-74E1-DEA0-D0F6B51F5BAA}"/>
              </a:ext>
            </a:extLst>
          </p:cNvPr>
          <p:cNvSpPr/>
          <p:nvPr/>
        </p:nvSpPr>
        <p:spPr>
          <a:xfrm>
            <a:off x="750278" y="4064000"/>
            <a:ext cx="7620001" cy="429846"/>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lnSpc>
                <a:spcPct val="200000"/>
              </a:lnSpc>
            </a:pPr>
            <a:r>
              <a:rPr lang="en-GB" sz="1600" dirty="0">
                <a:solidFill>
                  <a:srgbClr val="FFFFFF"/>
                </a:solidFill>
                <a:latin typeface="Arial" panose="020B0604020202020204"/>
              </a:rPr>
              <a:t>http://www.csacentre.org.uk/resources/key-messages/</a:t>
            </a:r>
          </a:p>
          <a:p>
            <a:pPr defTabSz="914378"/>
            <a:endParaRPr lang="en-GB" sz="1200" b="1" dirty="0">
              <a:solidFill>
                <a:srgbClr val="FFFFFF"/>
              </a:solidFill>
              <a:latin typeface="Arial" panose="020B0604020202020204"/>
            </a:endParaRPr>
          </a:p>
        </p:txBody>
      </p:sp>
    </p:spTree>
    <p:extLst>
      <p:ext uri="{BB962C8B-B14F-4D97-AF65-F5344CB8AC3E}">
        <p14:creationId xmlns:p14="http://schemas.microsoft.com/office/powerpoint/2010/main" val="3669760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D2540-46A6-F2C2-2C69-AE37C36CF3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420FEE-3CD6-13E4-A888-3B6EF419209F}"/>
              </a:ext>
            </a:extLst>
          </p:cNvPr>
          <p:cNvSpPr>
            <a:spLocks noGrp="1"/>
          </p:cNvSpPr>
          <p:nvPr>
            <p:ph type="title"/>
          </p:nvPr>
        </p:nvSpPr>
        <p:spPr/>
        <p:txBody>
          <a:bodyPr/>
          <a:lstStyle/>
          <a:p>
            <a:r>
              <a:rPr lang="en-GB" b="1" dirty="0"/>
              <a:t>Sign up to our newsletter</a:t>
            </a:r>
            <a:endParaRPr lang="en-US" b="1" dirty="0"/>
          </a:p>
        </p:txBody>
      </p:sp>
      <p:sp>
        <p:nvSpPr>
          <p:cNvPr id="3" name="Content Placeholder 2">
            <a:extLst>
              <a:ext uri="{FF2B5EF4-FFF2-40B4-BE49-F238E27FC236}">
                <a16:creationId xmlns:a16="http://schemas.microsoft.com/office/drawing/2014/main" id="{CB42A35C-5E24-6E7D-D361-D9824EB4D830}"/>
              </a:ext>
            </a:extLst>
          </p:cNvPr>
          <p:cNvSpPr>
            <a:spLocks noGrp="1"/>
          </p:cNvSpPr>
          <p:nvPr>
            <p:ph sz="half" idx="1"/>
          </p:nvPr>
        </p:nvSpPr>
        <p:spPr/>
        <p:txBody>
          <a:bodyPr>
            <a:normAutofit/>
          </a:bodyPr>
          <a:lstStyle/>
          <a:p>
            <a:pPr marL="214313" indent="-214313">
              <a:buFont typeface="Wingdings" panose="05000000000000000000" pitchFamily="2" charset="2"/>
              <a:buChar char="ü"/>
            </a:pPr>
            <a:r>
              <a:rPr lang="en-US" sz="1800" dirty="0"/>
              <a:t>Latest research</a:t>
            </a:r>
          </a:p>
          <a:p>
            <a:pPr marL="214313" indent="-214313">
              <a:buFont typeface="Wingdings" panose="05000000000000000000" pitchFamily="2" charset="2"/>
              <a:buChar char="ü"/>
            </a:pPr>
            <a:r>
              <a:rPr lang="en-US" sz="1800" dirty="0"/>
              <a:t>Practice guidance</a:t>
            </a:r>
          </a:p>
          <a:p>
            <a:pPr marL="214313" indent="-214313">
              <a:buFont typeface="Wingdings" panose="05000000000000000000" pitchFamily="2" charset="2"/>
              <a:buChar char="ü"/>
            </a:pPr>
            <a:r>
              <a:rPr lang="en-US" sz="1800" dirty="0"/>
              <a:t>Comment</a:t>
            </a:r>
          </a:p>
          <a:p>
            <a:pPr marL="214313" indent="-214313">
              <a:buFont typeface="Wingdings" panose="05000000000000000000" pitchFamily="2" charset="2"/>
              <a:buChar char="ü"/>
            </a:pPr>
            <a:r>
              <a:rPr lang="en-US" sz="1800" dirty="0"/>
              <a:t>News</a:t>
            </a:r>
          </a:p>
          <a:p>
            <a:pPr marL="214313" indent="-214313">
              <a:buFont typeface="Wingdings" panose="05000000000000000000" pitchFamily="2" charset="2"/>
              <a:buChar char="ü"/>
            </a:pPr>
            <a:r>
              <a:rPr lang="en-US" sz="1800" dirty="0"/>
              <a:t>Ideas</a:t>
            </a:r>
          </a:p>
        </p:txBody>
      </p:sp>
      <p:sp>
        <p:nvSpPr>
          <p:cNvPr id="5" name="Slide Number Placeholder 4">
            <a:extLst>
              <a:ext uri="{FF2B5EF4-FFF2-40B4-BE49-F238E27FC236}">
                <a16:creationId xmlns:a16="http://schemas.microsoft.com/office/drawing/2014/main" id="{8BF95DC1-9EF3-245E-FB17-E82A3E0C92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2AD5A-2C28-1D42-B971-4292A709C8F6}" type="slidenum">
              <a:rPr kumimoji="0" lang="en-US" sz="750" b="1" i="0" u="none" strike="noStrike" kern="1200" cap="none" spc="0" normalizeH="0" baseline="0" noProof="0" smtClean="0">
                <a:ln>
                  <a:noFill/>
                </a:ln>
                <a:solidFill>
                  <a:srgbClr val="55585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750" b="1" i="0" u="none" strike="noStrike" kern="1200" cap="none" spc="0" normalizeH="0" baseline="0" noProof="0">
              <a:ln>
                <a:noFill/>
              </a:ln>
              <a:solidFill>
                <a:srgbClr val="555859"/>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6CA6F62E-2A1D-6104-1E5E-AE418EB58E7F}"/>
              </a:ext>
            </a:extLst>
          </p:cNvPr>
          <p:cNvSpPr/>
          <p:nvPr/>
        </p:nvSpPr>
        <p:spPr>
          <a:xfrm>
            <a:off x="628650" y="2992656"/>
            <a:ext cx="3690609" cy="117853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panose="020B0604020202020204"/>
                <a:ea typeface="+mn-ea"/>
                <a:cs typeface="+mn-cs"/>
              </a:rPr>
              <a:t>https://www.csacentre.org.uk/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panose="020B0604020202020204"/>
                <a:ea typeface="+mn-ea"/>
                <a:cs typeface="+mn-cs"/>
              </a:rPr>
              <a:t>newsletter/</a:t>
            </a:r>
            <a:endPar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0" name="Picture Placeholder 9" descr="A person typing on a keyboard&#10;&#10;Description automatically generated with low confidence">
            <a:extLst>
              <a:ext uri="{FF2B5EF4-FFF2-40B4-BE49-F238E27FC236}">
                <a16:creationId xmlns:a16="http://schemas.microsoft.com/office/drawing/2014/main" id="{29C52293-30A9-D27E-5258-036EE4D9EB7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5521" r="5521"/>
          <a:stretch>
            <a:fillRect/>
          </a:stretch>
        </p:blipFill>
        <p:spPr/>
      </p:pic>
    </p:spTree>
    <p:extLst>
      <p:ext uri="{BB962C8B-B14F-4D97-AF65-F5344CB8AC3E}">
        <p14:creationId xmlns:p14="http://schemas.microsoft.com/office/powerpoint/2010/main" val="626426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6AFEF0-4751-206D-9E74-315BA770A329}"/>
              </a:ext>
            </a:extLst>
          </p:cNvPr>
          <p:cNvSpPr>
            <a:spLocks noGrp="1"/>
          </p:cNvSpPr>
          <p:nvPr>
            <p:ph type="body" idx="1"/>
          </p:nvPr>
        </p:nvSpPr>
        <p:spPr>
          <a:xfrm>
            <a:off x="716329" y="1801722"/>
            <a:ext cx="7886700" cy="1125140"/>
          </a:xfrm>
        </p:spPr>
        <p:txBody>
          <a:bodyPr/>
          <a:lstStyle/>
          <a:p>
            <a:r>
              <a:rPr lang="en-GB" sz="2600" b="1" dirty="0"/>
              <a:t>An overview of the Practice Leads Programme </a:t>
            </a:r>
            <a:br>
              <a:rPr lang="en-GB" dirty="0"/>
            </a:br>
            <a:endParaRPr lang="en-GB" dirty="0"/>
          </a:p>
        </p:txBody>
      </p:sp>
      <p:sp>
        <p:nvSpPr>
          <p:cNvPr id="4" name="Slide Number Placeholder 3">
            <a:extLst>
              <a:ext uri="{FF2B5EF4-FFF2-40B4-BE49-F238E27FC236}">
                <a16:creationId xmlns:a16="http://schemas.microsoft.com/office/drawing/2014/main" id="{515AED4B-9707-62E4-343F-BC19EE063FAE}"/>
              </a:ext>
            </a:extLst>
          </p:cNvPr>
          <p:cNvSpPr>
            <a:spLocks noGrp="1"/>
          </p:cNvSpPr>
          <p:nvPr>
            <p:ph type="sldNum" sz="quarter" idx="12"/>
          </p:nvPr>
        </p:nvSpPr>
        <p:spPr/>
        <p:txBody>
          <a:bodyPr/>
          <a:lstStyle/>
          <a:p>
            <a:fld id="{5512AD5A-2C28-1D42-B971-4292A709C8F6}" type="slidenum">
              <a:rPr lang="en-US" smtClean="0"/>
              <a:pPr/>
              <a:t>19</a:t>
            </a:fld>
            <a:endParaRPr lang="en-US" dirty="0"/>
          </a:p>
        </p:txBody>
      </p:sp>
    </p:spTree>
    <p:extLst>
      <p:ext uri="{BB962C8B-B14F-4D97-AF65-F5344CB8AC3E}">
        <p14:creationId xmlns:p14="http://schemas.microsoft.com/office/powerpoint/2010/main" val="2298025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B81A7-B59D-5B46-BF07-55ACED7DDE9F}"/>
              </a:ext>
            </a:extLst>
          </p:cNvPr>
          <p:cNvSpPr>
            <a:spLocks noGrp="1"/>
          </p:cNvSpPr>
          <p:nvPr>
            <p:ph type="title"/>
          </p:nvPr>
        </p:nvSpPr>
        <p:spPr>
          <a:xfrm>
            <a:off x="628651" y="238951"/>
            <a:ext cx="7647842" cy="640283"/>
          </a:xfrm>
        </p:spPr>
        <p:txBody>
          <a:bodyPr anchor="t">
            <a:normAutofit/>
          </a:bodyPr>
          <a:lstStyle/>
          <a:p>
            <a:r>
              <a:rPr lang="en-GB" b="1" dirty="0"/>
              <a:t>Thank you for being here</a:t>
            </a:r>
          </a:p>
        </p:txBody>
      </p:sp>
      <p:sp>
        <p:nvSpPr>
          <p:cNvPr id="4" name="Slide Number Placeholder 3">
            <a:extLst>
              <a:ext uri="{FF2B5EF4-FFF2-40B4-BE49-F238E27FC236}">
                <a16:creationId xmlns:a16="http://schemas.microsoft.com/office/drawing/2014/main" id="{29907875-A230-2EE9-D0C2-3D2FCA6A80A7}"/>
              </a:ext>
            </a:extLst>
          </p:cNvPr>
          <p:cNvSpPr>
            <a:spLocks noGrp="1"/>
          </p:cNvSpPr>
          <p:nvPr>
            <p:ph type="sldNum" sz="quarter" idx="12"/>
          </p:nvPr>
        </p:nvSpPr>
        <p:spPr>
          <a:xfrm>
            <a:off x="8370280" y="238951"/>
            <a:ext cx="465503" cy="241697"/>
          </a:xfrm>
        </p:spPr>
        <p:txBody>
          <a:bodyPr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5512AD5A-2C28-1D42-B971-4292A709C8F6}" type="slidenum">
              <a:rPr kumimoji="0" lang="en-US" sz="750" b="1" i="0" u="none" strike="noStrike" kern="1200" cap="none" spc="0" normalizeH="0" baseline="0" noProof="0" smtClean="0">
                <a:ln>
                  <a:noFill/>
                </a:ln>
                <a:solidFill>
                  <a:srgbClr val="55585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a:t>
            </a:fld>
            <a:endParaRPr kumimoji="0" lang="en-US" sz="750" b="1" i="0" u="none" strike="noStrike" kern="1200" cap="none" spc="0" normalizeH="0" baseline="0" noProof="0">
              <a:ln>
                <a:noFill/>
              </a:ln>
              <a:solidFill>
                <a:srgbClr val="555859"/>
              </a:solidFill>
              <a:effectLst/>
              <a:uLnTx/>
              <a:uFillTx/>
              <a:latin typeface="Arial" panose="020B0604020202020204"/>
              <a:ea typeface="+mn-ea"/>
              <a:cs typeface="+mn-cs"/>
            </a:endParaRPr>
          </a:p>
        </p:txBody>
      </p:sp>
      <p:pic>
        <p:nvPicPr>
          <p:cNvPr id="7" name="Content Placeholder 7" descr="A plant in front of a television&#10;&#10;Description automatically generated with medium confidence">
            <a:extLst>
              <a:ext uri="{FF2B5EF4-FFF2-40B4-BE49-F238E27FC236}">
                <a16:creationId xmlns:a16="http://schemas.microsoft.com/office/drawing/2014/main" id="{5DCDCA3A-5301-0AF1-B5B6-8291A711803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9642" r="1" b="13179"/>
          <a:stretch/>
        </p:blipFill>
        <p:spPr>
          <a:xfrm>
            <a:off x="628650" y="805666"/>
            <a:ext cx="7886700" cy="3532172"/>
          </a:xfrm>
          <a:noFill/>
        </p:spPr>
      </p:pic>
    </p:spTree>
    <p:extLst>
      <p:ext uri="{BB962C8B-B14F-4D97-AF65-F5344CB8AC3E}">
        <p14:creationId xmlns:p14="http://schemas.microsoft.com/office/powerpoint/2010/main" val="554446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br>
              <a:rPr lang="en-GB" altLang="en-US" dirty="0"/>
            </a:br>
            <a:br>
              <a:rPr lang="en-GB" altLang="en-US" dirty="0"/>
            </a:br>
            <a:endParaRPr lang="en-GB" dirty="0"/>
          </a:p>
        </p:txBody>
      </p:sp>
      <p:sp>
        <p:nvSpPr>
          <p:cNvPr id="8" name="Content Placeholder 7">
            <a:extLst>
              <a:ext uri="{FF2B5EF4-FFF2-40B4-BE49-F238E27FC236}">
                <a16:creationId xmlns:a16="http://schemas.microsoft.com/office/drawing/2014/main" id="{56501F46-81F2-40E1-B4E1-5E3342A9186E}"/>
              </a:ext>
            </a:extLst>
          </p:cNvPr>
          <p:cNvSpPr>
            <a:spLocks noGrp="1"/>
          </p:cNvSpPr>
          <p:nvPr>
            <p:ph sz="half" idx="1"/>
          </p:nvPr>
        </p:nvSpPr>
        <p:spPr>
          <a:xfrm>
            <a:off x="628650" y="1641047"/>
            <a:ext cx="3886200" cy="3263504"/>
          </a:xfrm>
        </p:spPr>
        <p:txBody>
          <a:bodyPr/>
          <a:lstStyle/>
          <a:p>
            <a:r>
              <a:rPr lang="en-GB" altLang="en-US" sz="2000" i="1" dirty="0">
                <a:solidFill>
                  <a:schemeClr val="tx2"/>
                </a:solidFill>
              </a:rPr>
              <a:t>“I don’t know why it started and I don’t know why it stopped…I still don’t know really, no one ever spoke with me about it”.  </a:t>
            </a:r>
          </a:p>
          <a:p>
            <a:br>
              <a:rPr lang="en-GB" altLang="en-US" sz="2000" dirty="0">
                <a:solidFill>
                  <a:schemeClr val="tx2"/>
                </a:solidFill>
              </a:rPr>
            </a:br>
            <a:r>
              <a:rPr lang="en-GB" altLang="en-US" sz="2000" dirty="0">
                <a:solidFill>
                  <a:schemeClr val="tx2"/>
                </a:solidFill>
              </a:rPr>
              <a:t>(Survivor, aged 41)</a:t>
            </a:r>
            <a:br>
              <a:rPr lang="en-GB" sz="2000" dirty="0">
                <a:solidFill>
                  <a:schemeClr val="tx2"/>
                </a:solidFill>
              </a:rPr>
            </a:br>
            <a:br>
              <a:rPr lang="en-GB" altLang="en-US" dirty="0"/>
            </a:br>
            <a:endParaRPr lang="en-GB" dirty="0"/>
          </a:p>
        </p:txBody>
      </p:sp>
      <p:sp>
        <p:nvSpPr>
          <p:cNvPr id="4" name="Slide Number Placeholder 3"/>
          <p:cNvSpPr>
            <a:spLocks noGrp="1"/>
          </p:cNvSpPr>
          <p:nvPr>
            <p:ph type="sldNum" sz="quarter" idx="12"/>
          </p:nvPr>
        </p:nvSpPr>
        <p:spPr/>
        <p:txBody>
          <a:bodyPr/>
          <a:lstStyle/>
          <a:p>
            <a:fld id="{5512AD5A-2C28-1D42-B971-4292A709C8F6}" type="slidenum">
              <a:rPr lang="en-US" smtClean="0"/>
              <a:pPr/>
              <a:t>20</a:t>
            </a:fld>
            <a:endParaRPr lang="en-US" dirty="0"/>
          </a:p>
        </p:txBody>
      </p:sp>
      <p:pic>
        <p:nvPicPr>
          <p:cNvPr id="15" name="Picture 14">
            <a:extLst>
              <a:ext uri="{FF2B5EF4-FFF2-40B4-BE49-F238E27FC236}">
                <a16:creationId xmlns:a16="http://schemas.microsoft.com/office/drawing/2014/main" id="{90C66561-3938-4B6E-81AF-2B68DB354BB1}"/>
              </a:ext>
            </a:extLst>
          </p:cNvPr>
          <p:cNvPicPr>
            <a:picLocks noChangeAspect="1"/>
          </p:cNvPicPr>
          <p:nvPr/>
        </p:nvPicPr>
        <p:blipFill>
          <a:blip r:embed="rId3"/>
          <a:stretch>
            <a:fillRect/>
          </a:stretch>
        </p:blipFill>
        <p:spPr>
          <a:xfrm>
            <a:off x="4577900" y="1238838"/>
            <a:ext cx="4025129" cy="2665823"/>
          </a:xfrm>
          <a:prstGeom prst="rect">
            <a:avLst/>
          </a:prstGeom>
          <a:ln w="12700">
            <a:solidFill>
              <a:schemeClr val="tx2"/>
            </a:solidFill>
          </a:ln>
        </p:spPr>
      </p:pic>
    </p:spTree>
    <p:extLst>
      <p:ext uri="{BB962C8B-B14F-4D97-AF65-F5344CB8AC3E}">
        <p14:creationId xmlns:p14="http://schemas.microsoft.com/office/powerpoint/2010/main" val="3056121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995692-E2AE-F364-BDCA-019CBCCE71FC}"/>
              </a:ext>
            </a:extLst>
          </p:cNvPr>
          <p:cNvSpPr>
            <a:spLocks noGrp="1"/>
          </p:cNvSpPr>
          <p:nvPr>
            <p:ph type="sldNum" sz="quarter" idx="12"/>
          </p:nvPr>
        </p:nvSpPr>
        <p:spPr/>
        <p:txBody>
          <a:bodyPr/>
          <a:lstStyle/>
          <a:p>
            <a:fld id="{5512AD5A-2C28-1D42-B971-4292A709C8F6}" type="slidenum">
              <a:rPr lang="en-US" smtClean="0"/>
              <a:t>21</a:t>
            </a:fld>
            <a:endParaRPr lang="en-US"/>
          </a:p>
        </p:txBody>
      </p:sp>
      <p:sp>
        <p:nvSpPr>
          <p:cNvPr id="3" name="Rectangle: Rounded Corners 2">
            <a:extLst>
              <a:ext uri="{FF2B5EF4-FFF2-40B4-BE49-F238E27FC236}">
                <a16:creationId xmlns:a16="http://schemas.microsoft.com/office/drawing/2014/main" id="{8B408B3C-5901-88F0-9507-81509C8360B1}"/>
              </a:ext>
            </a:extLst>
          </p:cNvPr>
          <p:cNvSpPr/>
          <p:nvPr/>
        </p:nvSpPr>
        <p:spPr>
          <a:xfrm>
            <a:off x="503523" y="807668"/>
            <a:ext cx="8207130" cy="352816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GB" sz="1600" b="1" dirty="0">
                <a:solidFill>
                  <a:schemeClr val="bg1"/>
                </a:solidFill>
              </a:rPr>
              <a:t>We aim to:</a:t>
            </a:r>
          </a:p>
          <a:p>
            <a:pPr marL="0" lvl="1" indent="0">
              <a:lnSpc>
                <a:spcPct val="110000"/>
              </a:lnSpc>
              <a:buNone/>
            </a:pPr>
            <a:r>
              <a:rPr lang="en-GB" sz="1400" dirty="0">
                <a:solidFill>
                  <a:schemeClr val="bg1"/>
                </a:solidFill>
              </a:rPr>
              <a:t>Build confidence and competence of safeguarding professionals in managing child sexual abuse cases.</a:t>
            </a:r>
          </a:p>
          <a:p>
            <a:pPr marL="0" lvl="1" indent="0">
              <a:lnSpc>
                <a:spcPct val="110000"/>
              </a:lnSpc>
              <a:buNone/>
            </a:pPr>
            <a:endParaRPr lang="en-GB" sz="1400" dirty="0">
              <a:solidFill>
                <a:schemeClr val="bg1"/>
              </a:solidFill>
            </a:endParaRPr>
          </a:p>
          <a:p>
            <a:pPr lvl="0">
              <a:lnSpc>
                <a:spcPct val="110000"/>
              </a:lnSpc>
            </a:pPr>
            <a:r>
              <a:rPr lang="en-GB" sz="1600" b="1" dirty="0">
                <a:solidFill>
                  <a:schemeClr val="bg1"/>
                </a:solidFill>
              </a:rPr>
              <a:t>By developing the knowledge and skills of individual Practice Leads:</a:t>
            </a:r>
          </a:p>
          <a:p>
            <a:pPr>
              <a:lnSpc>
                <a:spcPct val="110000"/>
              </a:lnSpc>
            </a:pPr>
            <a:r>
              <a:rPr lang="en-GB" sz="1400" dirty="0">
                <a:solidFill>
                  <a:schemeClr val="bg1"/>
                </a:solidFill>
              </a:rPr>
              <a:t>Through equipping the practice leads, with</a:t>
            </a:r>
            <a:r>
              <a:rPr lang="en-GB" sz="1400" b="1" dirty="0">
                <a:solidFill>
                  <a:schemeClr val="bg1"/>
                </a:solidFill>
              </a:rPr>
              <a:t> information </a:t>
            </a:r>
            <a:r>
              <a:rPr lang="en-GB" sz="1400" dirty="0">
                <a:solidFill>
                  <a:schemeClr val="bg1"/>
                </a:solidFill>
              </a:rPr>
              <a:t>and </a:t>
            </a:r>
            <a:r>
              <a:rPr lang="en-GB" sz="1400" b="1" dirty="0">
                <a:solidFill>
                  <a:schemeClr val="bg1"/>
                </a:solidFill>
              </a:rPr>
              <a:t>resources</a:t>
            </a:r>
            <a:r>
              <a:rPr lang="en-GB" sz="1400" dirty="0">
                <a:solidFill>
                  <a:schemeClr val="bg1"/>
                </a:solidFill>
              </a:rPr>
              <a:t> to disseminate learning throughout their teams/organisation.</a:t>
            </a:r>
          </a:p>
          <a:p>
            <a:pPr>
              <a:lnSpc>
                <a:spcPct val="110000"/>
              </a:lnSpc>
            </a:pPr>
            <a:endParaRPr lang="en-GB" sz="1400" dirty="0">
              <a:solidFill>
                <a:schemeClr val="bg1"/>
              </a:solidFill>
            </a:endParaRPr>
          </a:p>
          <a:p>
            <a:pPr>
              <a:lnSpc>
                <a:spcPct val="110000"/>
              </a:lnSpc>
            </a:pPr>
            <a:r>
              <a:rPr lang="en-GB" sz="1400" dirty="0">
                <a:solidFill>
                  <a:schemeClr val="bg1"/>
                </a:solidFill>
              </a:rPr>
              <a:t>Supporting organisations to develop internal cultures and systems of learning and development.</a:t>
            </a:r>
          </a:p>
          <a:p>
            <a:pPr>
              <a:lnSpc>
                <a:spcPct val="110000"/>
              </a:lnSpc>
            </a:pPr>
            <a:endParaRPr lang="en-GB" sz="1400" dirty="0">
              <a:solidFill>
                <a:schemeClr val="bg1"/>
              </a:solidFill>
            </a:endParaRPr>
          </a:p>
          <a:p>
            <a:pPr>
              <a:lnSpc>
                <a:spcPct val="110000"/>
              </a:lnSpc>
            </a:pPr>
            <a:r>
              <a:rPr lang="en-GB" sz="1400" dirty="0"/>
              <a:t>Encouraging the Practice Leads to remain linked with the CSA Centre, by attending the national Practice Leads Network sessions, held quarterly online.</a:t>
            </a:r>
          </a:p>
        </p:txBody>
      </p:sp>
      <p:sp>
        <p:nvSpPr>
          <p:cNvPr id="4" name="Title 1">
            <a:extLst>
              <a:ext uri="{FF2B5EF4-FFF2-40B4-BE49-F238E27FC236}">
                <a16:creationId xmlns:a16="http://schemas.microsoft.com/office/drawing/2014/main" id="{8AC3F1B8-6B4F-24EB-1521-DC318D257B0F}"/>
              </a:ext>
            </a:extLst>
          </p:cNvPr>
          <p:cNvSpPr txBox="1">
            <a:spLocks/>
          </p:cNvSpPr>
          <p:nvPr/>
        </p:nvSpPr>
        <p:spPr>
          <a:xfrm>
            <a:off x="628651" y="238949"/>
            <a:ext cx="7647842" cy="640283"/>
          </a:xfrm>
          <a:prstGeom prst="rect">
            <a:avLst/>
          </a:prstGeom>
        </p:spPr>
        <p:txBody>
          <a:bodyPr>
            <a:normAutofit fontScale="97500"/>
          </a:bodyPr>
          <a:lstStyle>
            <a:lvl1pPr marL="0" indent="0" algn="l" defTabSz="685800" rtl="0" eaLnBrk="1" latinLnBrk="0" hangingPunct="1">
              <a:lnSpc>
                <a:spcPct val="90000"/>
              </a:lnSpc>
              <a:spcBef>
                <a:spcPct val="0"/>
              </a:spcBef>
              <a:buFont typeface="+mj-lt"/>
              <a:buNone/>
              <a:defRPr sz="2100" kern="1200">
                <a:solidFill>
                  <a:schemeClr val="tx2"/>
                </a:solidFill>
                <a:latin typeface="+mj-lt"/>
                <a:ea typeface="+mj-ea"/>
                <a:cs typeface="+mj-cs"/>
              </a:defRPr>
            </a:lvl1pPr>
          </a:lstStyle>
          <a:p>
            <a:r>
              <a:rPr lang="en-GB" b="1" dirty="0"/>
              <a:t>The Child Sexual Abuse Practice Leads Programme	 </a:t>
            </a:r>
            <a:r>
              <a:rPr lang="en-GB" dirty="0"/>
              <a:t>	</a:t>
            </a:r>
            <a:endParaRPr lang="en-US" dirty="0"/>
          </a:p>
        </p:txBody>
      </p:sp>
    </p:spTree>
    <p:extLst>
      <p:ext uri="{BB962C8B-B14F-4D97-AF65-F5344CB8AC3E}">
        <p14:creationId xmlns:p14="http://schemas.microsoft.com/office/powerpoint/2010/main" val="1166680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238949"/>
            <a:ext cx="7647842" cy="640283"/>
          </a:xfrm>
        </p:spPr>
        <p:txBody>
          <a:bodyPr anchor="t">
            <a:normAutofit/>
          </a:bodyPr>
          <a:lstStyle/>
          <a:p>
            <a:r>
              <a:rPr lang="en-GB" b="1" dirty="0"/>
              <a:t>Feedback from previous pilots found:</a:t>
            </a:r>
          </a:p>
        </p:txBody>
      </p:sp>
      <p:sp>
        <p:nvSpPr>
          <p:cNvPr id="4" name="Slide Number Placeholder 3"/>
          <p:cNvSpPr>
            <a:spLocks noGrp="1"/>
          </p:cNvSpPr>
          <p:nvPr>
            <p:ph type="sldNum" sz="quarter" idx="12"/>
          </p:nvPr>
        </p:nvSpPr>
        <p:spPr>
          <a:xfrm>
            <a:off x="8370278" y="238949"/>
            <a:ext cx="465503" cy="241697"/>
          </a:xfrm>
        </p:spPr>
        <p:txBody>
          <a:bodyPr anchor="t">
            <a:normAutofit/>
          </a:bodyPr>
          <a:lstStyle/>
          <a:p>
            <a:pPr>
              <a:spcAft>
                <a:spcPts val="600"/>
              </a:spcAft>
            </a:pPr>
            <a:fld id="{5512AD5A-2C28-1D42-B971-4292A709C8F6}" type="slidenum">
              <a:rPr lang="en-US"/>
              <a:pPr>
                <a:spcAft>
                  <a:spcPts val="600"/>
                </a:spcAft>
              </a:pPr>
              <a:t>22</a:t>
            </a:fld>
            <a:endParaRPr lang="en-US"/>
          </a:p>
        </p:txBody>
      </p:sp>
      <p:graphicFrame>
        <p:nvGraphicFramePr>
          <p:cNvPr id="21" name="Content Placeholder 2">
            <a:extLst>
              <a:ext uri="{FF2B5EF4-FFF2-40B4-BE49-F238E27FC236}">
                <a16:creationId xmlns:a16="http://schemas.microsoft.com/office/drawing/2014/main" id="{9D50681F-1006-78F8-86BD-EE79DF82141B}"/>
              </a:ext>
            </a:extLst>
          </p:cNvPr>
          <p:cNvGraphicFramePr>
            <a:graphicFrameLocks noGrp="1"/>
          </p:cNvGraphicFramePr>
          <p:nvPr>
            <p:ph idx="13"/>
          </p:nvPr>
        </p:nvGraphicFramePr>
        <p:xfrm>
          <a:off x="642571" y="685310"/>
          <a:ext cx="7858857" cy="39804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3117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238949"/>
            <a:ext cx="7647842" cy="640283"/>
          </a:xfrm>
        </p:spPr>
        <p:txBody>
          <a:bodyPr anchor="t">
            <a:normAutofit/>
          </a:bodyPr>
          <a:lstStyle/>
          <a:p>
            <a:r>
              <a:rPr lang="en-GB" b="1" dirty="0"/>
              <a:t>What you can expect from us</a:t>
            </a:r>
          </a:p>
        </p:txBody>
      </p:sp>
      <p:sp>
        <p:nvSpPr>
          <p:cNvPr id="4" name="Slide Number Placeholder 3"/>
          <p:cNvSpPr>
            <a:spLocks noGrp="1"/>
          </p:cNvSpPr>
          <p:nvPr>
            <p:ph type="sldNum" sz="quarter" idx="12"/>
          </p:nvPr>
        </p:nvSpPr>
        <p:spPr>
          <a:xfrm>
            <a:off x="8370278" y="238949"/>
            <a:ext cx="465503" cy="241697"/>
          </a:xfrm>
        </p:spPr>
        <p:txBody>
          <a:bodyPr anchor="t">
            <a:normAutofit/>
          </a:bodyPr>
          <a:lstStyle/>
          <a:p>
            <a:pPr>
              <a:spcAft>
                <a:spcPts val="600"/>
              </a:spcAft>
            </a:pPr>
            <a:fld id="{5512AD5A-2C28-1D42-B971-4292A709C8F6}" type="slidenum">
              <a:rPr lang="en-US"/>
              <a:pPr>
                <a:spcAft>
                  <a:spcPts val="600"/>
                </a:spcAft>
              </a:pPr>
              <a:t>23</a:t>
            </a:fld>
            <a:endParaRPr lang="en-US"/>
          </a:p>
        </p:txBody>
      </p:sp>
      <p:graphicFrame>
        <p:nvGraphicFramePr>
          <p:cNvPr id="10" name="Content Placeholder 2">
            <a:extLst>
              <a:ext uri="{FF2B5EF4-FFF2-40B4-BE49-F238E27FC236}">
                <a16:creationId xmlns:a16="http://schemas.microsoft.com/office/drawing/2014/main" id="{2D0DFA0D-1B0C-F278-A7BF-71B44C5E7BF3}"/>
              </a:ext>
            </a:extLst>
          </p:cNvPr>
          <p:cNvGraphicFramePr>
            <a:graphicFrameLocks noGrp="1"/>
          </p:cNvGraphicFramePr>
          <p:nvPr>
            <p:ph idx="1"/>
          </p:nvPr>
        </p:nvGraphicFramePr>
        <p:xfrm>
          <a:off x="433138" y="794083"/>
          <a:ext cx="8285746" cy="3681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2023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D9292-F86E-D578-87B3-88CF710913E8}"/>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E55F491-A114-514D-3334-478B9D0E61DC}"/>
              </a:ext>
            </a:extLst>
          </p:cNvPr>
          <p:cNvSpPr>
            <a:spLocks noGrp="1"/>
          </p:cNvSpPr>
          <p:nvPr>
            <p:ph type="sldNum" sz="quarter" idx="12"/>
          </p:nvPr>
        </p:nvSpPr>
        <p:spPr/>
        <p:txBody>
          <a:bodyPr/>
          <a:lstStyle/>
          <a:p>
            <a:fld id="{5512AD5A-2C28-1D42-B971-4292A709C8F6}" type="slidenum">
              <a:rPr lang="en-US" smtClean="0"/>
              <a:t>24</a:t>
            </a:fld>
            <a:endParaRPr lang="en-US"/>
          </a:p>
        </p:txBody>
      </p:sp>
      <p:sp>
        <p:nvSpPr>
          <p:cNvPr id="8" name="Title 7">
            <a:extLst>
              <a:ext uri="{FF2B5EF4-FFF2-40B4-BE49-F238E27FC236}">
                <a16:creationId xmlns:a16="http://schemas.microsoft.com/office/drawing/2014/main" id="{64C62F3B-F43F-96C6-8CD5-E86E2E11F623}"/>
              </a:ext>
            </a:extLst>
          </p:cNvPr>
          <p:cNvSpPr>
            <a:spLocks noGrp="1"/>
          </p:cNvSpPr>
          <p:nvPr>
            <p:ph type="title"/>
          </p:nvPr>
        </p:nvSpPr>
        <p:spPr/>
        <p:txBody>
          <a:bodyPr>
            <a:normAutofit/>
          </a:bodyPr>
          <a:lstStyle/>
          <a:p>
            <a:pPr algn="ctr"/>
            <a:r>
              <a:rPr lang="en-GB" b="1" dirty="0">
                <a:solidFill>
                  <a:srgbClr val="702474"/>
                </a:solidFill>
              </a:rPr>
              <a:t> Timetable of the Practice Leads Programme (PLP)</a:t>
            </a:r>
            <a:endParaRPr lang="en-GB" dirty="0"/>
          </a:p>
        </p:txBody>
      </p:sp>
      <p:graphicFrame>
        <p:nvGraphicFramePr>
          <p:cNvPr id="2" name="Content Placeholder 5">
            <a:extLst>
              <a:ext uri="{FF2B5EF4-FFF2-40B4-BE49-F238E27FC236}">
                <a16:creationId xmlns:a16="http://schemas.microsoft.com/office/drawing/2014/main" id="{652563EB-CEC6-29DF-AF11-E742E3602008}"/>
              </a:ext>
            </a:extLst>
          </p:cNvPr>
          <p:cNvGraphicFramePr>
            <a:graphicFrameLocks/>
          </p:cNvGraphicFramePr>
          <p:nvPr/>
        </p:nvGraphicFramePr>
        <p:xfrm>
          <a:off x="391931" y="698943"/>
          <a:ext cx="8360138" cy="3745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94210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7A587-CF59-4C8B-BE9A-389326FD6B24}"/>
              </a:ext>
            </a:extLst>
          </p:cNvPr>
          <p:cNvSpPr>
            <a:spLocks noGrp="1"/>
          </p:cNvSpPr>
          <p:nvPr>
            <p:ph type="title"/>
          </p:nvPr>
        </p:nvSpPr>
        <p:spPr>
          <a:xfrm>
            <a:off x="628651" y="238949"/>
            <a:ext cx="7647842" cy="640283"/>
          </a:xfrm>
        </p:spPr>
        <p:txBody>
          <a:bodyPr anchor="t">
            <a:normAutofit/>
          </a:bodyPr>
          <a:lstStyle/>
          <a:p>
            <a:r>
              <a:rPr lang="en-GB" sz="1900" b="1" dirty="0"/>
              <a:t>Reflective case discussion in cases of child sexual abuse</a:t>
            </a:r>
          </a:p>
        </p:txBody>
      </p:sp>
      <p:sp>
        <p:nvSpPr>
          <p:cNvPr id="53" name="Slide Number Placeholder 2">
            <a:extLst>
              <a:ext uri="{FF2B5EF4-FFF2-40B4-BE49-F238E27FC236}">
                <a16:creationId xmlns:a16="http://schemas.microsoft.com/office/drawing/2014/main" id="{AD85F74C-182E-F809-D4ED-81247D7E7B59}"/>
              </a:ext>
            </a:extLst>
          </p:cNvPr>
          <p:cNvSpPr>
            <a:spLocks noGrp="1"/>
          </p:cNvSpPr>
          <p:nvPr>
            <p:ph type="sldNum" sz="quarter" idx="12"/>
          </p:nvPr>
        </p:nvSpPr>
        <p:spPr>
          <a:xfrm>
            <a:off x="8370278" y="238949"/>
            <a:ext cx="465503" cy="241697"/>
          </a:xfrm>
        </p:spPr>
        <p:txBody>
          <a:bodyPr/>
          <a:lstStyle/>
          <a:p>
            <a:pPr>
              <a:spcAft>
                <a:spcPts val="600"/>
              </a:spcAft>
            </a:pPr>
            <a:fld id="{5512AD5A-2C28-1D42-B971-4292A709C8F6}" type="slidenum">
              <a:rPr lang="en-US" smtClean="0"/>
              <a:pPr>
                <a:spcAft>
                  <a:spcPts val="600"/>
                </a:spcAft>
              </a:pPr>
              <a:t>25</a:t>
            </a:fld>
            <a:endParaRPr lang="en-US"/>
          </a:p>
        </p:txBody>
      </p:sp>
      <p:graphicFrame>
        <p:nvGraphicFramePr>
          <p:cNvPr id="49" name="Content Placeholder 2">
            <a:extLst>
              <a:ext uri="{FF2B5EF4-FFF2-40B4-BE49-F238E27FC236}">
                <a16:creationId xmlns:a16="http://schemas.microsoft.com/office/drawing/2014/main" id="{C6E39027-1961-907C-C7BE-29E67060DF5C}"/>
              </a:ext>
            </a:extLst>
          </p:cNvPr>
          <p:cNvGraphicFramePr>
            <a:graphicFrameLocks noGrp="1"/>
          </p:cNvGraphicFramePr>
          <p:nvPr>
            <p:ph idx="13"/>
          </p:nvPr>
        </p:nvGraphicFramePr>
        <p:xfrm>
          <a:off x="628650" y="759224"/>
          <a:ext cx="7886699" cy="3365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0146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BB6CE-DEF1-D2F0-6E72-C4F3E56D1B1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A0F237A-47B6-058D-01C9-804C3DEDB247}"/>
              </a:ext>
            </a:extLst>
          </p:cNvPr>
          <p:cNvSpPr>
            <a:spLocks noGrp="1"/>
          </p:cNvSpPr>
          <p:nvPr>
            <p:ph type="title"/>
          </p:nvPr>
        </p:nvSpPr>
        <p:spPr>
          <a:xfrm>
            <a:off x="628651" y="238949"/>
            <a:ext cx="7647842" cy="640283"/>
          </a:xfrm>
        </p:spPr>
        <p:txBody>
          <a:bodyPr anchor="t">
            <a:normAutofit/>
          </a:bodyPr>
          <a:lstStyle/>
          <a:p>
            <a:r>
              <a:rPr lang="en-GB" sz="1900" b="1"/>
              <a:t>Principles for the programme…</a:t>
            </a:r>
            <a:r>
              <a:rPr lang="en-GB" sz="1900"/>
              <a:t>(or always)</a:t>
            </a:r>
            <a:br>
              <a:rPr lang="en-GB" sz="1900"/>
            </a:br>
            <a:endParaRPr lang="en-GB" sz="1900"/>
          </a:p>
        </p:txBody>
      </p:sp>
      <p:sp>
        <p:nvSpPr>
          <p:cNvPr id="7" name="Slide Number Placeholder 6">
            <a:extLst>
              <a:ext uri="{FF2B5EF4-FFF2-40B4-BE49-F238E27FC236}">
                <a16:creationId xmlns:a16="http://schemas.microsoft.com/office/drawing/2014/main" id="{A6976180-9CCD-5B62-E71B-61506A0CA495}"/>
              </a:ext>
            </a:extLst>
          </p:cNvPr>
          <p:cNvSpPr>
            <a:spLocks noGrp="1"/>
          </p:cNvSpPr>
          <p:nvPr>
            <p:ph type="sldNum" sz="quarter" idx="12"/>
          </p:nvPr>
        </p:nvSpPr>
        <p:spPr>
          <a:xfrm>
            <a:off x="8370278" y="238949"/>
            <a:ext cx="465503" cy="241697"/>
          </a:xfrm>
        </p:spPr>
        <p:txBody>
          <a:bodyPr anchor="t">
            <a:normAutofit/>
          </a:bodyPr>
          <a:lstStyle/>
          <a:p>
            <a:pPr>
              <a:spcAft>
                <a:spcPts val="600"/>
              </a:spcAft>
            </a:pPr>
            <a:fld id="{5512AD5A-2C28-1D42-B971-4292A709C8F6}" type="slidenum">
              <a:rPr lang="en-US" smtClean="0"/>
              <a:pPr>
                <a:spcAft>
                  <a:spcPts val="600"/>
                </a:spcAft>
              </a:pPr>
              <a:t>26</a:t>
            </a:fld>
            <a:endParaRPr lang="en-US"/>
          </a:p>
        </p:txBody>
      </p:sp>
      <p:sp>
        <p:nvSpPr>
          <p:cNvPr id="3" name="Title 1">
            <a:extLst>
              <a:ext uri="{FF2B5EF4-FFF2-40B4-BE49-F238E27FC236}">
                <a16:creationId xmlns:a16="http://schemas.microsoft.com/office/drawing/2014/main" id="{14826307-3398-F7D1-E61A-A1B1F395CAE5}"/>
              </a:ext>
            </a:extLst>
          </p:cNvPr>
          <p:cNvSpPr txBox="1">
            <a:spLocks/>
          </p:cNvSpPr>
          <p:nvPr/>
        </p:nvSpPr>
        <p:spPr>
          <a:xfrm>
            <a:off x="628651" y="238949"/>
            <a:ext cx="7647842" cy="640283"/>
          </a:xfrm>
          <a:prstGeom prst="rect">
            <a:avLst/>
          </a:prstGeom>
        </p:spPr>
        <p:txBody>
          <a:bodyPr vert="horz" lIns="91440" tIns="45720" rIns="91440" bIns="45720" rtlCol="0" anchor="t">
            <a:normAutofit/>
          </a:bodyPr>
          <a:lstStyle>
            <a:lvl1pPr marL="0" indent="0" algn="l" defTabSz="685800" rtl="0" eaLnBrk="1" latinLnBrk="0" hangingPunct="1">
              <a:lnSpc>
                <a:spcPct val="90000"/>
              </a:lnSpc>
              <a:spcBef>
                <a:spcPct val="0"/>
              </a:spcBef>
              <a:buFont typeface="+mj-lt"/>
              <a:buNone/>
              <a:defRPr sz="2100" kern="1200">
                <a:solidFill>
                  <a:schemeClr val="tx2"/>
                </a:solidFill>
                <a:latin typeface="+mj-lt"/>
                <a:ea typeface="+mj-ea"/>
                <a:cs typeface="+mj-cs"/>
              </a:defRPr>
            </a:lvl1pPr>
          </a:lstStyle>
          <a:p>
            <a:endParaRPr lang="en-GB" sz="1900" dirty="0"/>
          </a:p>
        </p:txBody>
      </p:sp>
      <p:graphicFrame>
        <p:nvGraphicFramePr>
          <p:cNvPr id="2" name="Content Placeholder 5">
            <a:extLst>
              <a:ext uri="{FF2B5EF4-FFF2-40B4-BE49-F238E27FC236}">
                <a16:creationId xmlns:a16="http://schemas.microsoft.com/office/drawing/2014/main" id="{DA1DA6EB-9BE3-FB59-A9F0-78EB6A585049}"/>
              </a:ext>
            </a:extLst>
          </p:cNvPr>
          <p:cNvGraphicFramePr>
            <a:graphicFrameLocks/>
          </p:cNvGraphicFramePr>
          <p:nvPr>
            <p:extLst>
              <p:ext uri="{D42A27DB-BD31-4B8C-83A1-F6EECF244321}">
                <p14:modId xmlns:p14="http://schemas.microsoft.com/office/powerpoint/2010/main" val="3010183699"/>
              </p:ext>
            </p:extLst>
          </p:nvPr>
        </p:nvGraphicFramePr>
        <p:xfrm>
          <a:off x="628650" y="1096108"/>
          <a:ext cx="7886700" cy="35366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554944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238949"/>
            <a:ext cx="7647842" cy="640283"/>
          </a:xfrm>
        </p:spPr>
        <p:txBody>
          <a:bodyPr anchor="t">
            <a:normAutofit/>
          </a:bodyPr>
          <a:lstStyle/>
          <a:p>
            <a:r>
              <a:rPr lang="en-GB" b="1" dirty="0"/>
              <a:t>Confidentiality, accountability and safeguarding</a:t>
            </a:r>
          </a:p>
        </p:txBody>
      </p:sp>
      <p:sp>
        <p:nvSpPr>
          <p:cNvPr id="4" name="Slide Number Placeholder 3"/>
          <p:cNvSpPr>
            <a:spLocks noGrp="1"/>
          </p:cNvSpPr>
          <p:nvPr>
            <p:ph type="sldNum" sz="quarter" idx="12"/>
          </p:nvPr>
        </p:nvSpPr>
        <p:spPr>
          <a:xfrm>
            <a:off x="8370278" y="238949"/>
            <a:ext cx="465503" cy="241697"/>
          </a:xfrm>
        </p:spPr>
        <p:txBody>
          <a:bodyPr anchor="t">
            <a:normAutofit/>
          </a:bodyPr>
          <a:lstStyle/>
          <a:p>
            <a:pPr>
              <a:spcAft>
                <a:spcPts val="600"/>
              </a:spcAft>
            </a:pPr>
            <a:fld id="{5512AD5A-2C28-1D42-B971-4292A709C8F6}" type="slidenum">
              <a:rPr lang="en-US"/>
              <a:pPr>
                <a:spcAft>
                  <a:spcPts val="600"/>
                </a:spcAft>
              </a:pPr>
              <a:t>27</a:t>
            </a:fld>
            <a:endParaRPr lang="en-US"/>
          </a:p>
        </p:txBody>
      </p:sp>
      <p:graphicFrame>
        <p:nvGraphicFramePr>
          <p:cNvPr id="25" name="Content Placeholder 2">
            <a:extLst>
              <a:ext uri="{FF2B5EF4-FFF2-40B4-BE49-F238E27FC236}">
                <a16:creationId xmlns:a16="http://schemas.microsoft.com/office/drawing/2014/main" id="{5D4B9F7D-7B89-DF8A-0630-8E792F5CA731}"/>
              </a:ext>
            </a:extLst>
          </p:cNvPr>
          <p:cNvGraphicFramePr>
            <a:graphicFrameLocks noGrp="1"/>
          </p:cNvGraphicFramePr>
          <p:nvPr>
            <p:ph idx="1"/>
          </p:nvPr>
        </p:nvGraphicFramePr>
        <p:xfrm>
          <a:off x="628650" y="967771"/>
          <a:ext cx="7886700" cy="35366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8978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Methods of learning</a:t>
            </a:r>
          </a:p>
        </p:txBody>
      </p:sp>
      <p:graphicFrame>
        <p:nvGraphicFramePr>
          <p:cNvPr id="6" name="Content Placeholder 2">
            <a:extLst>
              <a:ext uri="{FF2B5EF4-FFF2-40B4-BE49-F238E27FC236}">
                <a16:creationId xmlns:a16="http://schemas.microsoft.com/office/drawing/2014/main" id="{C274CF2C-1C69-CA31-9997-CFBBA1E816D9}"/>
              </a:ext>
            </a:extLst>
          </p:cNvPr>
          <p:cNvGraphicFramePr>
            <a:graphicFrameLocks noGrp="1"/>
          </p:cNvGraphicFramePr>
          <p:nvPr>
            <p:ph idx="1"/>
          </p:nvPr>
        </p:nvGraphicFramePr>
        <p:xfrm>
          <a:off x="628650" y="923849"/>
          <a:ext cx="7886700" cy="3536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5512AD5A-2C28-1D42-B971-4292A709C8F6}" type="slidenum">
              <a:rPr lang="en-US" smtClean="0"/>
              <a:pPr/>
              <a:t>28</a:t>
            </a:fld>
            <a:endParaRPr lang="en-US"/>
          </a:p>
        </p:txBody>
      </p:sp>
    </p:spTree>
    <p:extLst>
      <p:ext uri="{BB962C8B-B14F-4D97-AF65-F5344CB8AC3E}">
        <p14:creationId xmlns:p14="http://schemas.microsoft.com/office/powerpoint/2010/main" val="32175344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9EF38C2-590C-73A9-7911-1931DE0391E9}"/>
              </a:ext>
            </a:extLst>
          </p:cNvPr>
          <p:cNvSpPr>
            <a:spLocks noGrp="1"/>
          </p:cNvSpPr>
          <p:nvPr>
            <p:ph sz="half" idx="14"/>
          </p:nvPr>
        </p:nvSpPr>
        <p:spPr/>
        <p:txBody>
          <a:bodyPr/>
          <a:lstStyle/>
          <a:p>
            <a:pPr>
              <a:lnSpc>
                <a:spcPct val="100000"/>
              </a:lnSpc>
            </a:pPr>
            <a:r>
              <a:rPr lang="en-GB" sz="1600" b="1" dirty="0">
                <a:solidFill>
                  <a:schemeClr val="accent5"/>
                </a:solidFill>
              </a:rPr>
              <a:t>Supervisors/managers will need to:</a:t>
            </a:r>
          </a:p>
          <a:p>
            <a:pPr>
              <a:lnSpc>
                <a:spcPct val="100000"/>
              </a:lnSpc>
            </a:pPr>
            <a:r>
              <a:rPr lang="en-GB" sz="1400" dirty="0"/>
              <a:t>Afford time for attendance </a:t>
            </a:r>
          </a:p>
          <a:p>
            <a:pPr>
              <a:lnSpc>
                <a:spcPct val="100000"/>
              </a:lnSpc>
            </a:pPr>
            <a:r>
              <a:rPr lang="en-GB" sz="1400" dirty="0"/>
              <a:t>Allocate relevant cases/opportunities to their Practice Leads</a:t>
            </a:r>
          </a:p>
          <a:p>
            <a:pPr>
              <a:lnSpc>
                <a:spcPct val="100000"/>
              </a:lnSpc>
            </a:pPr>
            <a:r>
              <a:rPr lang="en-GB" sz="1400" dirty="0"/>
              <a:t>Support the Practice Leads in their role of sharing their learning across their teams or organisation</a:t>
            </a:r>
          </a:p>
          <a:p>
            <a:endParaRPr lang="en-GB" dirty="0"/>
          </a:p>
        </p:txBody>
      </p:sp>
      <p:sp>
        <p:nvSpPr>
          <p:cNvPr id="2" name="Title 1"/>
          <p:cNvSpPr>
            <a:spLocks noGrp="1"/>
          </p:cNvSpPr>
          <p:nvPr>
            <p:ph type="title"/>
          </p:nvPr>
        </p:nvSpPr>
        <p:spPr/>
        <p:txBody>
          <a:bodyPr/>
          <a:lstStyle/>
          <a:p>
            <a:r>
              <a:rPr lang="en-GB" b="1" dirty="0"/>
              <a:t>What we need from you</a:t>
            </a:r>
          </a:p>
        </p:txBody>
      </p:sp>
      <p:sp>
        <p:nvSpPr>
          <p:cNvPr id="3" name="Content Placeholder 2"/>
          <p:cNvSpPr>
            <a:spLocks noGrp="1"/>
          </p:cNvSpPr>
          <p:nvPr>
            <p:ph sz="half" idx="1"/>
          </p:nvPr>
        </p:nvSpPr>
        <p:spPr/>
        <p:txBody>
          <a:bodyPr>
            <a:normAutofit/>
          </a:bodyPr>
          <a:lstStyle/>
          <a:p>
            <a:pPr>
              <a:lnSpc>
                <a:spcPct val="100000"/>
              </a:lnSpc>
            </a:pPr>
            <a:r>
              <a:rPr lang="en-GB" sz="1600" b="1" dirty="0">
                <a:solidFill>
                  <a:schemeClr val="accent4"/>
                </a:solidFill>
              </a:rPr>
              <a:t>Practice Leads will need to:</a:t>
            </a:r>
          </a:p>
          <a:p>
            <a:pPr>
              <a:lnSpc>
                <a:spcPct val="100000"/>
              </a:lnSpc>
            </a:pPr>
            <a:r>
              <a:rPr lang="en-GB" sz="1400" dirty="0"/>
              <a:t>Commit to attending the full programme </a:t>
            </a:r>
          </a:p>
          <a:p>
            <a:pPr>
              <a:lnSpc>
                <a:spcPct val="100000"/>
              </a:lnSpc>
            </a:pPr>
            <a:r>
              <a:rPr lang="en-GB" sz="1400" dirty="0"/>
              <a:t>Engage fully in both the taught and reflective learning sessions:</a:t>
            </a:r>
          </a:p>
          <a:p>
            <a:pPr marL="285750" indent="-285750">
              <a:lnSpc>
                <a:spcPct val="100000"/>
              </a:lnSpc>
              <a:buFont typeface="Arial" panose="020B0604020202020204" pitchFamily="34" charset="0"/>
              <a:buChar char="•"/>
            </a:pPr>
            <a:r>
              <a:rPr lang="en-GB" sz="1400" dirty="0"/>
              <a:t>Bringing case material</a:t>
            </a:r>
          </a:p>
          <a:p>
            <a:pPr marL="285750" indent="-285750">
              <a:lnSpc>
                <a:spcPct val="100000"/>
              </a:lnSpc>
              <a:buFont typeface="Arial" panose="020B0604020202020204" pitchFamily="34" charset="0"/>
              <a:buChar char="•"/>
            </a:pPr>
            <a:r>
              <a:rPr lang="en-GB" sz="1400" dirty="0"/>
              <a:t>Engaging in course activities </a:t>
            </a:r>
          </a:p>
          <a:p>
            <a:pPr marL="285750" indent="-285750">
              <a:lnSpc>
                <a:spcPct val="100000"/>
              </a:lnSpc>
              <a:buFont typeface="Arial" panose="020B0604020202020204" pitchFamily="34" charset="0"/>
              <a:buChar char="•"/>
            </a:pPr>
            <a:r>
              <a:rPr lang="en-GB" sz="1400" dirty="0"/>
              <a:t>Applying learning to practice in between sessions</a:t>
            </a:r>
          </a:p>
          <a:p>
            <a:pPr marL="285750" indent="-285750">
              <a:lnSpc>
                <a:spcPct val="100000"/>
              </a:lnSpc>
              <a:buFont typeface="Arial" panose="020B0604020202020204" pitchFamily="34" charset="0"/>
              <a:buChar char="•"/>
            </a:pPr>
            <a:r>
              <a:rPr lang="en-GB" sz="1400" dirty="0"/>
              <a:t>Undertaking any suggested reading.</a:t>
            </a:r>
          </a:p>
          <a:p>
            <a:pPr>
              <a:lnSpc>
                <a:spcPct val="100000"/>
              </a:lnSpc>
            </a:pPr>
            <a:r>
              <a:rPr lang="en-GB" sz="1400" dirty="0"/>
              <a:t>Complete the online evaluation surveys at the start and end of the programme.</a:t>
            </a:r>
          </a:p>
          <a:p>
            <a:pPr>
              <a:lnSpc>
                <a:spcPct val="100000"/>
              </a:lnSpc>
            </a:pPr>
            <a:endParaRPr lang="en-GB" sz="1400" dirty="0"/>
          </a:p>
          <a:p>
            <a:endParaRPr lang="en-GB" dirty="0"/>
          </a:p>
        </p:txBody>
      </p:sp>
      <p:sp>
        <p:nvSpPr>
          <p:cNvPr id="4" name="Slide Number Placeholder 3"/>
          <p:cNvSpPr>
            <a:spLocks noGrp="1"/>
          </p:cNvSpPr>
          <p:nvPr>
            <p:ph type="sldNum" sz="quarter" idx="12"/>
          </p:nvPr>
        </p:nvSpPr>
        <p:spPr/>
        <p:txBody>
          <a:bodyPr/>
          <a:lstStyle/>
          <a:p>
            <a:fld id="{5512AD5A-2C28-1D42-B971-4292A709C8F6}" type="slidenum">
              <a:rPr lang="en-US"/>
              <a:pPr/>
              <a:t>29</a:t>
            </a:fld>
            <a:endParaRPr lang="en-US"/>
          </a:p>
        </p:txBody>
      </p:sp>
    </p:spTree>
    <p:extLst>
      <p:ext uri="{BB962C8B-B14F-4D97-AF65-F5344CB8AC3E}">
        <p14:creationId xmlns:p14="http://schemas.microsoft.com/office/powerpoint/2010/main" val="3173512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2210B-5A5F-7991-2162-D8326DF41B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11F483-9C9D-BB89-F94B-55432569BE93}"/>
              </a:ext>
            </a:extLst>
          </p:cNvPr>
          <p:cNvSpPr>
            <a:spLocks noGrp="1"/>
          </p:cNvSpPr>
          <p:nvPr>
            <p:ph type="title"/>
          </p:nvPr>
        </p:nvSpPr>
        <p:spPr/>
        <p:txBody>
          <a:bodyPr/>
          <a:lstStyle/>
          <a:p>
            <a:r>
              <a:rPr lang="en-GB" b="1" dirty="0"/>
              <a:t>Looking after yourself and others</a:t>
            </a:r>
          </a:p>
        </p:txBody>
      </p:sp>
      <p:sp>
        <p:nvSpPr>
          <p:cNvPr id="3" name="Content Placeholder 2">
            <a:extLst>
              <a:ext uri="{FF2B5EF4-FFF2-40B4-BE49-F238E27FC236}">
                <a16:creationId xmlns:a16="http://schemas.microsoft.com/office/drawing/2014/main" id="{7AF21357-FF19-8757-72E2-44F4E9C948F2}"/>
              </a:ext>
            </a:extLst>
          </p:cNvPr>
          <p:cNvSpPr>
            <a:spLocks noGrp="1"/>
          </p:cNvSpPr>
          <p:nvPr>
            <p:ph idx="1"/>
          </p:nvPr>
        </p:nvSpPr>
        <p:spPr>
          <a:xfrm>
            <a:off x="767871" y="2274395"/>
            <a:ext cx="7886700" cy="3536615"/>
          </a:xfrm>
        </p:spPr>
        <p:txBody>
          <a:bodyPr/>
          <a:lstStyle/>
          <a:p>
            <a:pPr>
              <a:lnSpc>
                <a:spcPct val="100000"/>
              </a:lnSpc>
            </a:pPr>
            <a:endParaRPr lang="en-GB" sz="2000" dirty="0"/>
          </a:p>
          <a:p>
            <a:pPr>
              <a:lnSpc>
                <a:spcPct val="100000"/>
              </a:lnSpc>
            </a:pPr>
            <a:r>
              <a:rPr lang="en-GB" sz="2000" dirty="0"/>
              <a:t>It is important that we…</a:t>
            </a:r>
          </a:p>
          <a:p>
            <a:pPr marL="160719" indent="-160719">
              <a:lnSpc>
                <a:spcPct val="100000"/>
              </a:lnSpc>
              <a:buFont typeface="Arial" panose="020B0604020202020204" pitchFamily="34" charset="0"/>
              <a:buChar char="•"/>
            </a:pPr>
            <a:r>
              <a:rPr lang="en-GB" altLang="en-US" sz="2000" dirty="0">
                <a:solidFill>
                  <a:schemeClr val="accent6"/>
                </a:solidFill>
              </a:rPr>
              <a:t>Be aware of the feelings and experiences of other delegates</a:t>
            </a:r>
          </a:p>
          <a:p>
            <a:pPr marL="160719" indent="-160719">
              <a:lnSpc>
                <a:spcPct val="100000"/>
              </a:lnSpc>
              <a:buFont typeface="Arial" panose="020B0604020202020204" pitchFamily="34" charset="0"/>
              <a:buChar char="•"/>
            </a:pPr>
            <a:r>
              <a:rPr lang="en-GB" altLang="en-US" sz="2000" dirty="0">
                <a:solidFill>
                  <a:schemeClr val="accent4"/>
                </a:solidFill>
              </a:rPr>
              <a:t>Be kind to ourselves (personally and professionally)</a:t>
            </a:r>
          </a:p>
          <a:p>
            <a:pPr marL="160719" indent="-160719">
              <a:lnSpc>
                <a:spcPct val="100000"/>
              </a:lnSpc>
              <a:buFont typeface="Arial" panose="020B0604020202020204" pitchFamily="34" charset="0"/>
              <a:buChar char="•"/>
            </a:pPr>
            <a:r>
              <a:rPr lang="en-GB" altLang="en-US" sz="2000" dirty="0">
                <a:solidFill>
                  <a:schemeClr val="accent2"/>
                </a:solidFill>
              </a:rPr>
              <a:t>Respect each other’s learning journey</a:t>
            </a:r>
          </a:p>
          <a:p>
            <a:pPr>
              <a:lnSpc>
                <a:spcPct val="100000"/>
              </a:lnSpc>
            </a:pPr>
            <a:endParaRPr lang="en-GB" sz="2000" dirty="0"/>
          </a:p>
          <a:p>
            <a:pPr>
              <a:lnSpc>
                <a:spcPct val="100000"/>
              </a:lnSpc>
            </a:pPr>
            <a:endParaRPr lang="en-GB" sz="2000" dirty="0"/>
          </a:p>
          <a:p>
            <a:pPr lvl="1" indent="0">
              <a:lnSpc>
                <a:spcPct val="100000"/>
              </a:lnSpc>
              <a:buNone/>
            </a:pPr>
            <a:endParaRPr lang="en-GB" dirty="0"/>
          </a:p>
        </p:txBody>
      </p:sp>
      <p:sp>
        <p:nvSpPr>
          <p:cNvPr id="4" name="Rectangle: Rounded Corners 3">
            <a:extLst>
              <a:ext uri="{FF2B5EF4-FFF2-40B4-BE49-F238E27FC236}">
                <a16:creationId xmlns:a16="http://schemas.microsoft.com/office/drawing/2014/main" id="{04F88670-FF16-69CA-CB37-87506915C8AA}"/>
              </a:ext>
            </a:extLst>
          </p:cNvPr>
          <p:cNvSpPr/>
          <p:nvPr/>
        </p:nvSpPr>
        <p:spPr>
          <a:xfrm>
            <a:off x="1145949" y="1023588"/>
            <a:ext cx="7130544" cy="134457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GB" dirty="0"/>
              <a:t>Sexual abuse can be difficult to think about and talk about.  Thinking about it  and talking about it will affect us all in </a:t>
            </a:r>
            <a:r>
              <a:rPr lang="en-GB" b="1" dirty="0"/>
              <a:t>different ways</a:t>
            </a:r>
            <a:r>
              <a:rPr lang="en-GB" dirty="0"/>
              <a:t>, at </a:t>
            </a:r>
            <a:r>
              <a:rPr lang="en-GB" b="1" dirty="0"/>
              <a:t>different times</a:t>
            </a:r>
            <a:r>
              <a:rPr lang="en-GB" dirty="0"/>
              <a:t>.  </a:t>
            </a:r>
          </a:p>
        </p:txBody>
      </p:sp>
    </p:spTree>
    <p:extLst>
      <p:ext uri="{BB962C8B-B14F-4D97-AF65-F5344CB8AC3E}">
        <p14:creationId xmlns:p14="http://schemas.microsoft.com/office/powerpoint/2010/main" val="317232394"/>
      </p:ext>
    </p:extLst>
  </p:cSld>
  <p:clrMapOvr>
    <a:masterClrMapping/>
  </p:clrMapOvr>
  <mc:AlternateContent xmlns:mc="http://schemas.openxmlformats.org/markup-compatibility/2006" xmlns:p14="http://schemas.microsoft.com/office/powerpoint/2010/main">
    <mc:Choice Requires="p14">
      <p:transition spd="slow" p14:dur="2000" advTm="225"/>
    </mc:Choice>
    <mc:Fallback xmlns="">
      <p:transition spd="slow" advTm="225"/>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290FA-9EA9-7CDF-AC39-9CA731F711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8B32D6-D6F9-4AA1-5514-21DD7E904B3F}"/>
              </a:ext>
            </a:extLst>
          </p:cNvPr>
          <p:cNvSpPr>
            <a:spLocks noGrp="1"/>
          </p:cNvSpPr>
          <p:nvPr>
            <p:ph type="title"/>
          </p:nvPr>
        </p:nvSpPr>
        <p:spPr>
          <a:xfrm>
            <a:off x="628651" y="238950"/>
            <a:ext cx="7647842" cy="640283"/>
          </a:xfrm>
        </p:spPr>
        <p:txBody>
          <a:bodyPr anchor="t">
            <a:normAutofit/>
          </a:bodyPr>
          <a:lstStyle/>
          <a:p>
            <a:r>
              <a:rPr lang="en-GB" b="1" dirty="0"/>
              <a:t>Pre-programme survey &amp; break</a:t>
            </a:r>
          </a:p>
        </p:txBody>
      </p:sp>
      <p:pic>
        <p:nvPicPr>
          <p:cNvPr id="6" name="Content Placeholder 5" descr="Espresso shot pouring into cup">
            <a:extLst>
              <a:ext uri="{FF2B5EF4-FFF2-40B4-BE49-F238E27FC236}">
                <a16:creationId xmlns:a16="http://schemas.microsoft.com/office/drawing/2014/main" id="{68B02CC1-2575-C5FB-7AB6-EFA9F495A4D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0098" t="7870" r="26962" b="24951"/>
          <a:stretch>
            <a:fillRect/>
          </a:stretch>
        </p:blipFill>
        <p:spPr>
          <a:xfrm>
            <a:off x="690594" y="879233"/>
            <a:ext cx="4132982" cy="2944622"/>
          </a:xfrm>
          <a:noFill/>
        </p:spPr>
      </p:pic>
      <p:sp>
        <p:nvSpPr>
          <p:cNvPr id="4" name="Slide Number Placeholder 3">
            <a:extLst>
              <a:ext uri="{FF2B5EF4-FFF2-40B4-BE49-F238E27FC236}">
                <a16:creationId xmlns:a16="http://schemas.microsoft.com/office/drawing/2014/main" id="{2704A938-967A-7F80-76AD-E27387A145F4}"/>
              </a:ext>
            </a:extLst>
          </p:cNvPr>
          <p:cNvSpPr>
            <a:spLocks noGrp="1"/>
          </p:cNvSpPr>
          <p:nvPr>
            <p:ph type="sldNum" sz="quarter" idx="12"/>
          </p:nvPr>
        </p:nvSpPr>
        <p:spPr>
          <a:xfrm>
            <a:off x="8370279" y="238950"/>
            <a:ext cx="465503" cy="241697"/>
          </a:xfrm>
        </p:spPr>
        <p:txBody>
          <a:bodyPr anchor="t">
            <a:normAutofit/>
          </a:bodyPr>
          <a:lstStyle/>
          <a:p>
            <a:pPr>
              <a:spcAft>
                <a:spcPts val="600"/>
              </a:spcAft>
            </a:pPr>
            <a:fld id="{5512AD5A-2C28-1D42-B971-4292A709C8F6}" type="slidenum">
              <a:rPr lang="en-US" smtClean="0"/>
              <a:pPr>
                <a:spcAft>
                  <a:spcPts val="600"/>
                </a:spcAft>
              </a:pPr>
              <a:t>30</a:t>
            </a:fld>
            <a:endParaRPr lang="en-US"/>
          </a:p>
        </p:txBody>
      </p:sp>
      <p:pic>
        <p:nvPicPr>
          <p:cNvPr id="7" name="Picture 6">
            <a:extLst>
              <a:ext uri="{FF2B5EF4-FFF2-40B4-BE49-F238E27FC236}">
                <a16:creationId xmlns:a16="http://schemas.microsoft.com/office/drawing/2014/main" id="{FCF72894-AD66-79E0-4FCD-FD9698924C8C}"/>
              </a:ext>
            </a:extLst>
          </p:cNvPr>
          <p:cNvPicPr>
            <a:picLocks noChangeAspect="1"/>
          </p:cNvPicPr>
          <p:nvPr/>
        </p:nvPicPr>
        <p:blipFill>
          <a:blip r:embed="rId4"/>
          <a:srcRect l="4095" b="5861"/>
          <a:stretch>
            <a:fillRect/>
          </a:stretch>
        </p:blipFill>
        <p:spPr>
          <a:xfrm>
            <a:off x="5770801" y="1091889"/>
            <a:ext cx="2505692" cy="2519309"/>
          </a:xfrm>
          <a:prstGeom prst="rect">
            <a:avLst/>
          </a:prstGeom>
        </p:spPr>
      </p:pic>
    </p:spTree>
    <p:extLst>
      <p:ext uri="{BB962C8B-B14F-4D97-AF65-F5344CB8AC3E}">
        <p14:creationId xmlns:p14="http://schemas.microsoft.com/office/powerpoint/2010/main" val="2522221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F5648-C02C-54F1-59FD-AD215B4F0525}"/>
              </a:ext>
            </a:extLst>
          </p:cNvPr>
          <p:cNvSpPr>
            <a:spLocks noGrp="1"/>
          </p:cNvSpPr>
          <p:nvPr>
            <p:ph type="title"/>
          </p:nvPr>
        </p:nvSpPr>
        <p:spPr/>
        <p:txBody>
          <a:bodyPr/>
          <a:lstStyle/>
          <a:p>
            <a:r>
              <a:rPr lang="en-GB" sz="2800" dirty="0"/>
              <a:t>Embedding the Programme </a:t>
            </a:r>
            <a:br>
              <a:rPr lang="en-GB" sz="2800" dirty="0"/>
            </a:br>
            <a:endParaRPr lang="en-GB" dirty="0"/>
          </a:p>
        </p:txBody>
      </p:sp>
      <p:sp>
        <p:nvSpPr>
          <p:cNvPr id="3" name="Text Placeholder 2">
            <a:extLst>
              <a:ext uri="{FF2B5EF4-FFF2-40B4-BE49-F238E27FC236}">
                <a16:creationId xmlns:a16="http://schemas.microsoft.com/office/drawing/2014/main" id="{3811DB6D-74D6-9684-5F22-56BCEC18D99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A74AC02-A989-4432-4B55-3C9DB456EA44}"/>
              </a:ext>
            </a:extLst>
          </p:cNvPr>
          <p:cNvSpPr>
            <a:spLocks noGrp="1"/>
          </p:cNvSpPr>
          <p:nvPr>
            <p:ph type="sldNum" sz="quarter" idx="12"/>
          </p:nvPr>
        </p:nvSpPr>
        <p:spPr/>
        <p:txBody>
          <a:bodyPr/>
          <a:lstStyle/>
          <a:p>
            <a:fld id="{5512AD5A-2C28-1D42-B971-4292A709C8F6}" type="slidenum">
              <a:rPr lang="en-US" smtClean="0"/>
              <a:pPr/>
              <a:t>31</a:t>
            </a:fld>
            <a:endParaRPr lang="en-US" dirty="0"/>
          </a:p>
        </p:txBody>
      </p:sp>
    </p:spTree>
    <p:extLst>
      <p:ext uri="{BB962C8B-B14F-4D97-AF65-F5344CB8AC3E}">
        <p14:creationId xmlns:p14="http://schemas.microsoft.com/office/powerpoint/2010/main" val="40635101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3">
            <a:extLst>
              <a:ext uri="{FF2B5EF4-FFF2-40B4-BE49-F238E27FC236}">
                <a16:creationId xmlns:a16="http://schemas.microsoft.com/office/drawing/2014/main" id="{40C69DF8-BD52-108D-4047-9C8A160EEF52}"/>
              </a:ext>
            </a:extLst>
          </p:cNvPr>
          <p:cNvGraphicFramePr>
            <a:graphicFrameLocks noGrp="1"/>
          </p:cNvGraphicFramePr>
          <p:nvPr>
            <p:ph idx="13"/>
          </p:nvPr>
        </p:nvGraphicFramePr>
        <p:xfrm>
          <a:off x="547003" y="680384"/>
          <a:ext cx="7886700" cy="23199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61A79DC4-7462-90E0-37E5-53BEC44C5913}"/>
              </a:ext>
            </a:extLst>
          </p:cNvPr>
          <p:cNvSpPr>
            <a:spLocks noGrp="1"/>
          </p:cNvSpPr>
          <p:nvPr>
            <p:ph type="sldNum" sz="quarter" idx="12"/>
          </p:nvPr>
        </p:nvSpPr>
        <p:spPr/>
        <p:txBody>
          <a:bodyPr/>
          <a:lstStyle/>
          <a:p>
            <a:fld id="{5512AD5A-2C28-1D42-B971-4292A709C8F6}" type="slidenum">
              <a:rPr lang="en-US" smtClean="0"/>
              <a:t>32</a:t>
            </a:fld>
            <a:endParaRPr lang="en-US"/>
          </a:p>
        </p:txBody>
      </p:sp>
      <p:sp>
        <p:nvSpPr>
          <p:cNvPr id="4" name="Title 1">
            <a:extLst>
              <a:ext uri="{FF2B5EF4-FFF2-40B4-BE49-F238E27FC236}">
                <a16:creationId xmlns:a16="http://schemas.microsoft.com/office/drawing/2014/main" id="{A9C8453D-AFE3-1917-D028-FCD003A305CC}"/>
              </a:ext>
            </a:extLst>
          </p:cNvPr>
          <p:cNvSpPr txBox="1">
            <a:spLocks/>
          </p:cNvSpPr>
          <p:nvPr/>
        </p:nvSpPr>
        <p:spPr>
          <a:xfrm>
            <a:off x="710297" y="26222"/>
            <a:ext cx="6470149" cy="667151"/>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ct val="0"/>
              </a:spcBef>
              <a:buFont typeface="+mj-lt"/>
              <a:buNone/>
              <a:defRPr sz="2100" kern="1200">
                <a:solidFill>
                  <a:schemeClr val="tx2"/>
                </a:solidFill>
                <a:latin typeface="+mj-lt"/>
                <a:ea typeface="+mj-ea"/>
                <a:cs typeface="+mj-cs"/>
              </a:defRPr>
            </a:lvl1pPr>
          </a:lstStyle>
          <a:p>
            <a:r>
              <a:rPr lang="en-GB" sz="2000" b="1" dirty="0"/>
              <a:t>What we need from you as practice leads</a:t>
            </a:r>
          </a:p>
        </p:txBody>
      </p:sp>
      <p:sp>
        <p:nvSpPr>
          <p:cNvPr id="5" name="Rectangle: Rounded Corners 4">
            <a:extLst>
              <a:ext uri="{FF2B5EF4-FFF2-40B4-BE49-F238E27FC236}">
                <a16:creationId xmlns:a16="http://schemas.microsoft.com/office/drawing/2014/main" id="{C3239BFC-45B4-F522-3509-132F4106BE31}"/>
              </a:ext>
            </a:extLst>
          </p:cNvPr>
          <p:cNvSpPr/>
          <p:nvPr/>
        </p:nvSpPr>
        <p:spPr>
          <a:xfrm>
            <a:off x="496502" y="2734579"/>
            <a:ext cx="8285746" cy="377514"/>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r>
              <a:rPr lang="en-GB" sz="1700" dirty="0"/>
              <a:t>Bring case material for the afternoon discussion</a:t>
            </a:r>
          </a:p>
          <a:p>
            <a:endParaRPr lang="en-GB" dirty="0"/>
          </a:p>
        </p:txBody>
      </p:sp>
      <p:sp>
        <p:nvSpPr>
          <p:cNvPr id="6" name="Rectangle: Rounded Corners 5">
            <a:extLst>
              <a:ext uri="{FF2B5EF4-FFF2-40B4-BE49-F238E27FC236}">
                <a16:creationId xmlns:a16="http://schemas.microsoft.com/office/drawing/2014/main" id="{F18F141B-28C0-353F-4079-2F566CDE2A78}"/>
              </a:ext>
            </a:extLst>
          </p:cNvPr>
          <p:cNvSpPr/>
          <p:nvPr/>
        </p:nvSpPr>
        <p:spPr>
          <a:xfrm>
            <a:off x="496502" y="3240337"/>
            <a:ext cx="8285746" cy="377514"/>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r>
              <a:rPr lang="en-GB" sz="1700" dirty="0"/>
              <a:t>Engage in the course material and read materials shared</a:t>
            </a:r>
          </a:p>
          <a:p>
            <a:endParaRPr lang="en-GB" dirty="0"/>
          </a:p>
        </p:txBody>
      </p:sp>
      <p:sp>
        <p:nvSpPr>
          <p:cNvPr id="8" name="Rectangle: Rounded Corners 7">
            <a:extLst>
              <a:ext uri="{FF2B5EF4-FFF2-40B4-BE49-F238E27FC236}">
                <a16:creationId xmlns:a16="http://schemas.microsoft.com/office/drawing/2014/main" id="{7EB956BD-C8AF-19F3-94E8-1AA12383E68B}"/>
              </a:ext>
            </a:extLst>
          </p:cNvPr>
          <p:cNvSpPr/>
          <p:nvPr/>
        </p:nvSpPr>
        <p:spPr>
          <a:xfrm>
            <a:off x="496502" y="3765344"/>
            <a:ext cx="8285746" cy="377514"/>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r>
              <a:rPr lang="en-GB" sz="1700" dirty="0"/>
              <a:t>Ensure no meetings are booked and time is protected</a:t>
            </a:r>
          </a:p>
          <a:p>
            <a:endParaRPr lang="en-GB" dirty="0"/>
          </a:p>
        </p:txBody>
      </p:sp>
      <p:sp>
        <p:nvSpPr>
          <p:cNvPr id="9" name="Rectangle: Rounded Corners 8">
            <a:extLst>
              <a:ext uri="{FF2B5EF4-FFF2-40B4-BE49-F238E27FC236}">
                <a16:creationId xmlns:a16="http://schemas.microsoft.com/office/drawing/2014/main" id="{4BEA084F-242C-370B-D0DA-03C8A912D514}"/>
              </a:ext>
            </a:extLst>
          </p:cNvPr>
          <p:cNvSpPr/>
          <p:nvPr/>
        </p:nvSpPr>
        <p:spPr>
          <a:xfrm>
            <a:off x="496502" y="4312859"/>
            <a:ext cx="8285746" cy="377514"/>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r>
              <a:rPr lang="en-GB" sz="1700" dirty="0"/>
              <a:t>Complete surveys at start, end and brief surveys before each reflective session</a:t>
            </a:r>
          </a:p>
          <a:p>
            <a:endParaRPr lang="en-GB" dirty="0"/>
          </a:p>
        </p:txBody>
      </p:sp>
    </p:spTree>
    <p:extLst>
      <p:ext uri="{BB962C8B-B14F-4D97-AF65-F5344CB8AC3E}">
        <p14:creationId xmlns:p14="http://schemas.microsoft.com/office/powerpoint/2010/main" val="23684005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3B54DF0-CD41-4346-B8E5-BA0267850298}"/>
              </a:ext>
            </a:extLst>
          </p:cNvPr>
          <p:cNvSpPr>
            <a:spLocks noGrp="1"/>
          </p:cNvSpPr>
          <p:nvPr>
            <p:ph type="title"/>
          </p:nvPr>
        </p:nvSpPr>
        <p:spPr>
          <a:xfrm>
            <a:off x="628651" y="238949"/>
            <a:ext cx="7647842" cy="640283"/>
          </a:xfrm>
        </p:spPr>
        <p:txBody>
          <a:bodyPr>
            <a:normAutofit fontScale="90000"/>
          </a:bodyPr>
          <a:lstStyle/>
          <a:p>
            <a:r>
              <a:rPr lang="en-GB" sz="2400" b="1" dirty="0"/>
              <a:t>What we have asked from your managers</a:t>
            </a:r>
            <a:br>
              <a:rPr lang="en-GB" sz="2400" b="1" dirty="0"/>
            </a:br>
            <a:endParaRPr lang="en-US" dirty="0"/>
          </a:p>
        </p:txBody>
      </p:sp>
      <p:sp>
        <p:nvSpPr>
          <p:cNvPr id="3" name="Slide Number Placeholder 2">
            <a:extLst>
              <a:ext uri="{FF2B5EF4-FFF2-40B4-BE49-F238E27FC236}">
                <a16:creationId xmlns:a16="http://schemas.microsoft.com/office/drawing/2014/main" id="{85F461A1-2753-380C-95B2-8FDDDCA61E57}"/>
              </a:ext>
            </a:extLst>
          </p:cNvPr>
          <p:cNvSpPr>
            <a:spLocks noGrp="1"/>
          </p:cNvSpPr>
          <p:nvPr>
            <p:ph type="sldNum" sz="quarter" idx="12"/>
          </p:nvPr>
        </p:nvSpPr>
        <p:spPr>
          <a:xfrm>
            <a:off x="8370278" y="238949"/>
            <a:ext cx="465503" cy="241697"/>
          </a:xfrm>
        </p:spPr>
        <p:txBody>
          <a:bodyPr anchor="t">
            <a:normAutofit/>
          </a:bodyPr>
          <a:lstStyle/>
          <a:p>
            <a:pPr>
              <a:spcAft>
                <a:spcPts val="600"/>
              </a:spcAft>
            </a:pPr>
            <a:fld id="{5512AD5A-2C28-1D42-B971-4292A709C8F6}" type="slidenum">
              <a:rPr lang="en-US" smtClean="0"/>
              <a:pPr>
                <a:spcAft>
                  <a:spcPts val="600"/>
                </a:spcAft>
              </a:pPr>
              <a:t>33</a:t>
            </a:fld>
            <a:endParaRPr lang="en-US"/>
          </a:p>
        </p:txBody>
      </p:sp>
      <p:graphicFrame>
        <p:nvGraphicFramePr>
          <p:cNvPr id="6" name="Content Placeholder 3">
            <a:extLst>
              <a:ext uri="{FF2B5EF4-FFF2-40B4-BE49-F238E27FC236}">
                <a16:creationId xmlns:a16="http://schemas.microsoft.com/office/drawing/2014/main" id="{98E05E03-B378-7412-6C4C-E5C736C8C8A0}"/>
              </a:ext>
            </a:extLst>
          </p:cNvPr>
          <p:cNvGraphicFramePr>
            <a:graphicFrameLocks noGrp="1"/>
          </p:cNvGraphicFramePr>
          <p:nvPr>
            <p:ph idx="13"/>
            <p:extLst>
              <p:ext uri="{D42A27DB-BD31-4B8C-83A1-F6EECF244321}">
                <p14:modId xmlns:p14="http://schemas.microsoft.com/office/powerpoint/2010/main" val="3460246889"/>
              </p:ext>
            </p:extLst>
          </p:nvPr>
        </p:nvGraphicFramePr>
        <p:xfrm>
          <a:off x="628651" y="1096108"/>
          <a:ext cx="7886699" cy="3365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63187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
          <p:cNvSpPr>
            <a:spLocks noGrp="1"/>
          </p:cNvSpPr>
          <p:nvPr>
            <p:ph sz="half" idx="14"/>
          </p:nvPr>
        </p:nvSpPr>
        <p:spPr>
          <a:xfrm>
            <a:off x="4636206" y="1096108"/>
            <a:ext cx="3886200" cy="3672662"/>
          </a:xfrm>
        </p:spPr>
        <p:txBody>
          <a:bodyPr>
            <a:normAutofit/>
          </a:bodyPr>
          <a:lstStyle/>
          <a:p>
            <a:pPr>
              <a:lnSpc>
                <a:spcPct val="120000"/>
              </a:lnSpc>
            </a:pPr>
            <a:r>
              <a:rPr lang="en-GB" sz="1800" b="1" dirty="0">
                <a:solidFill>
                  <a:schemeClr val="accent4"/>
                </a:solidFill>
              </a:rPr>
              <a:t>Practice Leads:</a:t>
            </a:r>
          </a:p>
          <a:p>
            <a:pPr marL="285750" indent="-285750">
              <a:lnSpc>
                <a:spcPct val="120000"/>
              </a:lnSpc>
              <a:buClr>
                <a:schemeClr val="tx2">
                  <a:lumMod val="75000"/>
                </a:schemeClr>
              </a:buClr>
              <a:buFont typeface="Wingdings" panose="05000000000000000000" pitchFamily="2" charset="2"/>
              <a:buChar char="Ø"/>
            </a:pPr>
            <a:r>
              <a:rPr lang="en-GB" sz="1800" dirty="0"/>
              <a:t>What do you need from your line manager?</a:t>
            </a:r>
          </a:p>
          <a:p>
            <a:pPr marL="285750" indent="-285750">
              <a:lnSpc>
                <a:spcPct val="120000"/>
              </a:lnSpc>
              <a:buClr>
                <a:schemeClr val="tx2">
                  <a:lumMod val="75000"/>
                </a:schemeClr>
              </a:buClr>
              <a:buFont typeface="Wingdings" panose="05000000000000000000" pitchFamily="2" charset="2"/>
              <a:buChar char="Ø"/>
            </a:pPr>
            <a:r>
              <a:rPr lang="en-GB" sz="1800" dirty="0"/>
              <a:t>What do you need from your Senior Manager/organisation?</a:t>
            </a:r>
          </a:p>
          <a:p>
            <a:pPr marL="285750" indent="-285750">
              <a:lnSpc>
                <a:spcPct val="120000"/>
              </a:lnSpc>
              <a:buClr>
                <a:schemeClr val="tx2">
                  <a:lumMod val="75000"/>
                </a:schemeClr>
              </a:buClr>
              <a:buFont typeface="Wingdings" panose="05000000000000000000" pitchFamily="2" charset="2"/>
              <a:buChar char="Ø"/>
            </a:pPr>
            <a:r>
              <a:rPr lang="en-GB" sz="1800" dirty="0"/>
              <a:t>What do you see as the particular opportunities and challenges of the role?</a:t>
            </a:r>
          </a:p>
          <a:p>
            <a:endParaRPr lang="en-GB" dirty="0"/>
          </a:p>
          <a:p>
            <a:endParaRPr lang="en-GB" dirty="0"/>
          </a:p>
          <a:p>
            <a:endParaRPr lang="en-GB" dirty="0"/>
          </a:p>
          <a:p>
            <a:endParaRPr lang="en-GB" dirty="0"/>
          </a:p>
        </p:txBody>
      </p:sp>
      <p:sp>
        <p:nvSpPr>
          <p:cNvPr id="2" name="Title 1"/>
          <p:cNvSpPr>
            <a:spLocks noGrp="1"/>
          </p:cNvSpPr>
          <p:nvPr>
            <p:ph type="title"/>
          </p:nvPr>
        </p:nvSpPr>
        <p:spPr>
          <a:xfrm>
            <a:off x="533649" y="455825"/>
            <a:ext cx="7647842" cy="640283"/>
          </a:xfrm>
        </p:spPr>
        <p:txBody>
          <a:bodyPr anchor="t">
            <a:noAutofit/>
          </a:bodyPr>
          <a:lstStyle/>
          <a:p>
            <a:r>
              <a:rPr lang="en-GB" sz="2000" b="1" dirty="0"/>
              <a:t>Preparing for the programme</a:t>
            </a:r>
            <a:br>
              <a:rPr lang="en-GB" sz="2000" b="1" dirty="0"/>
            </a:br>
            <a:br>
              <a:rPr lang="en-GB" sz="2000" b="1" dirty="0"/>
            </a:br>
            <a:endParaRPr lang="en-GB" sz="2000" b="1" dirty="0"/>
          </a:p>
        </p:txBody>
      </p:sp>
      <p:pic>
        <p:nvPicPr>
          <p:cNvPr id="10" name="Content Placeholder 9" descr="A picture containing person, wall, indoor&#10;&#10;Description automatically generated">
            <a:extLst>
              <a:ext uri="{FF2B5EF4-FFF2-40B4-BE49-F238E27FC236}">
                <a16:creationId xmlns:a16="http://schemas.microsoft.com/office/drawing/2014/main" id="{6FB1AF4B-A9A3-7630-6A15-96520282D769}"/>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84" t="30931" r="-182" b="13225"/>
          <a:stretch/>
        </p:blipFill>
        <p:spPr>
          <a:xfrm>
            <a:off x="628650" y="1096108"/>
            <a:ext cx="3886200" cy="3263504"/>
          </a:xfrm>
          <a:noFill/>
        </p:spPr>
      </p:pic>
      <p:sp>
        <p:nvSpPr>
          <p:cNvPr id="4" name="Slide Number Placeholder 3"/>
          <p:cNvSpPr>
            <a:spLocks noGrp="1"/>
          </p:cNvSpPr>
          <p:nvPr>
            <p:ph type="sldNum" sz="quarter" idx="12"/>
          </p:nvPr>
        </p:nvSpPr>
        <p:spPr>
          <a:xfrm>
            <a:off x="8370278" y="238949"/>
            <a:ext cx="465503" cy="241697"/>
          </a:xfrm>
        </p:spPr>
        <p:txBody>
          <a:bodyPr anchor="t">
            <a:normAutofit/>
          </a:bodyPr>
          <a:lstStyle/>
          <a:p>
            <a:pPr>
              <a:spcAft>
                <a:spcPts val="600"/>
              </a:spcAft>
            </a:pPr>
            <a:fld id="{5512AD5A-2C28-1D42-B971-4292A709C8F6}" type="slidenum">
              <a:rPr lang="en-US" smtClean="0"/>
              <a:pPr>
                <a:spcAft>
                  <a:spcPts val="600"/>
                </a:spcAft>
              </a:pPr>
              <a:t>34</a:t>
            </a:fld>
            <a:endParaRPr lang="en-US"/>
          </a:p>
        </p:txBody>
      </p:sp>
    </p:spTree>
    <p:extLst>
      <p:ext uri="{BB962C8B-B14F-4D97-AF65-F5344CB8AC3E}">
        <p14:creationId xmlns:p14="http://schemas.microsoft.com/office/powerpoint/2010/main" val="2734814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Person writing in notebook">
            <a:extLst>
              <a:ext uri="{FF2B5EF4-FFF2-40B4-BE49-F238E27FC236}">
                <a16:creationId xmlns:a16="http://schemas.microsoft.com/office/drawing/2014/main" id="{7E709162-34CB-FCC1-E6FF-9D07CDAFE21A}"/>
              </a:ext>
            </a:extLst>
          </p:cNvPr>
          <p:cNvPicPr>
            <a:picLocks noGrp="1" noChangeAspect="1"/>
          </p:cNvPicPr>
          <p:nvPr>
            <p:ph sz="half" idx="14"/>
          </p:nvPr>
        </p:nvPicPr>
        <p:blipFill>
          <a:blip r:embed="rId3">
            <a:extLst>
              <a:ext uri="{28A0092B-C50C-407E-A947-70E740481C1C}">
                <a14:useLocalDpi xmlns:a14="http://schemas.microsoft.com/office/drawing/2010/main" val="0"/>
              </a:ext>
            </a:extLst>
          </a:blip>
          <a:stretch>
            <a:fillRect/>
          </a:stretch>
        </p:blipFill>
        <p:spPr>
          <a:xfrm>
            <a:off x="4635500" y="1431925"/>
            <a:ext cx="3886200" cy="2590800"/>
          </a:xfrm>
        </p:spPr>
      </p:pic>
      <p:sp>
        <p:nvSpPr>
          <p:cNvPr id="7" name="Content Placeholder 6">
            <a:extLst>
              <a:ext uri="{FF2B5EF4-FFF2-40B4-BE49-F238E27FC236}">
                <a16:creationId xmlns:a16="http://schemas.microsoft.com/office/drawing/2014/main" id="{7A8BB02F-9C64-DA1C-45F4-7C212C80A376}"/>
              </a:ext>
            </a:extLst>
          </p:cNvPr>
          <p:cNvSpPr>
            <a:spLocks noGrp="1"/>
          </p:cNvSpPr>
          <p:nvPr>
            <p:ph sz="half" idx="1"/>
          </p:nvPr>
        </p:nvSpPr>
        <p:spPr>
          <a:xfrm>
            <a:off x="628650" y="819397"/>
            <a:ext cx="3886200" cy="3811979"/>
          </a:xfrm>
        </p:spPr>
        <p:txBody>
          <a:bodyPr>
            <a:normAutofit/>
          </a:bodyPr>
          <a:lstStyle/>
          <a:p>
            <a:pPr lvl="0">
              <a:tabLst>
                <a:tab pos="714375" algn="l"/>
              </a:tabLst>
            </a:pPr>
            <a:r>
              <a:rPr lang="en-US" sz="1700" b="1" dirty="0">
                <a:solidFill>
                  <a:schemeClr val="accent3"/>
                </a:solidFill>
              </a:rPr>
              <a:t>We have recommended:</a:t>
            </a:r>
          </a:p>
          <a:p>
            <a:pPr lvl="0">
              <a:tabLst>
                <a:tab pos="714375" algn="l"/>
              </a:tabLst>
            </a:pPr>
            <a:endParaRPr lang="en-US" sz="1700" b="1" dirty="0">
              <a:solidFill>
                <a:schemeClr val="accent3"/>
              </a:solidFill>
            </a:endParaRPr>
          </a:p>
          <a:p>
            <a:pPr lvl="1"/>
            <a:r>
              <a:rPr lang="en-US" sz="1700" dirty="0"/>
              <a:t>Be aware of the </a:t>
            </a:r>
            <a:r>
              <a:rPr lang="en-US" sz="1700" b="1" dirty="0"/>
              <a:t>emotional impact </a:t>
            </a:r>
            <a:r>
              <a:rPr lang="en-US" sz="1700" dirty="0"/>
              <a:t>of this </a:t>
            </a:r>
            <a:r>
              <a:rPr lang="en-US" sz="1700" dirty="0" err="1"/>
              <a:t>programme</a:t>
            </a:r>
            <a:r>
              <a:rPr lang="en-US" sz="1700" dirty="0"/>
              <a:t> on your practice leads</a:t>
            </a:r>
          </a:p>
          <a:p>
            <a:pPr lvl="1"/>
            <a:r>
              <a:rPr lang="en-US" sz="1700" dirty="0"/>
              <a:t>Add as a regular </a:t>
            </a:r>
            <a:r>
              <a:rPr lang="en-US" sz="1700" b="1" dirty="0"/>
              <a:t>supervision</a:t>
            </a:r>
            <a:r>
              <a:rPr lang="en-US" sz="1700" dirty="0"/>
              <a:t> agenda item</a:t>
            </a:r>
          </a:p>
          <a:p>
            <a:pPr lvl="1"/>
            <a:r>
              <a:rPr lang="en-US" sz="1700" dirty="0"/>
              <a:t>Regular </a:t>
            </a:r>
            <a:r>
              <a:rPr lang="en-US" sz="1700" b="1" dirty="0"/>
              <a:t>check ins</a:t>
            </a:r>
          </a:p>
          <a:p>
            <a:pPr lvl="1"/>
            <a:r>
              <a:rPr lang="en-US" sz="1700" dirty="0" err="1"/>
              <a:t>Prioritise</a:t>
            </a:r>
            <a:r>
              <a:rPr lang="en-US" sz="1700" dirty="0"/>
              <a:t> </a:t>
            </a:r>
            <a:r>
              <a:rPr lang="en-US" sz="1700" b="1" dirty="0"/>
              <a:t>attendance</a:t>
            </a:r>
            <a:r>
              <a:rPr lang="en-US" sz="1700" dirty="0"/>
              <a:t> </a:t>
            </a:r>
          </a:p>
          <a:p>
            <a:pPr lvl="1"/>
            <a:r>
              <a:rPr lang="en-US" sz="1700" dirty="0"/>
              <a:t>No other work on session days, </a:t>
            </a:r>
            <a:r>
              <a:rPr lang="en-US" sz="1700" b="1" dirty="0"/>
              <a:t>out of office</a:t>
            </a:r>
            <a:r>
              <a:rPr lang="en-US" sz="1700" dirty="0"/>
              <a:t> on</a:t>
            </a:r>
          </a:p>
          <a:p>
            <a:pPr lvl="1"/>
            <a:r>
              <a:rPr lang="en-US" sz="1700" dirty="0"/>
              <a:t>Remember, there is course facilitator </a:t>
            </a:r>
            <a:r>
              <a:rPr lang="en-US" sz="1700" b="1" dirty="0"/>
              <a:t>support</a:t>
            </a:r>
          </a:p>
        </p:txBody>
      </p:sp>
      <p:sp>
        <p:nvSpPr>
          <p:cNvPr id="4" name="Slide Number Placeholder 3"/>
          <p:cNvSpPr>
            <a:spLocks noGrp="1"/>
          </p:cNvSpPr>
          <p:nvPr>
            <p:ph type="sldNum" sz="quarter" idx="12"/>
          </p:nvPr>
        </p:nvSpPr>
        <p:spPr/>
        <p:txBody>
          <a:bodyPr/>
          <a:lstStyle/>
          <a:p>
            <a:fld id="{5512AD5A-2C28-1D42-B971-4292A709C8F6}" type="slidenum">
              <a:rPr lang="en-US" smtClean="0"/>
              <a:pPr/>
              <a:t>35</a:t>
            </a:fld>
            <a:endParaRPr lang="en-US"/>
          </a:p>
        </p:txBody>
      </p:sp>
      <p:sp>
        <p:nvSpPr>
          <p:cNvPr id="3" name="Title 1">
            <a:extLst>
              <a:ext uri="{FF2B5EF4-FFF2-40B4-BE49-F238E27FC236}">
                <a16:creationId xmlns:a16="http://schemas.microsoft.com/office/drawing/2014/main" id="{D23E7366-0510-6A05-2F22-BD4299450934}"/>
              </a:ext>
            </a:extLst>
          </p:cNvPr>
          <p:cNvSpPr txBox="1">
            <a:spLocks/>
          </p:cNvSpPr>
          <p:nvPr/>
        </p:nvSpPr>
        <p:spPr>
          <a:xfrm>
            <a:off x="710297" y="26222"/>
            <a:ext cx="7811403" cy="667151"/>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ct val="0"/>
              </a:spcBef>
              <a:buFont typeface="+mj-lt"/>
              <a:buNone/>
              <a:defRPr sz="2100" kern="1200">
                <a:solidFill>
                  <a:schemeClr val="tx2"/>
                </a:solidFill>
                <a:latin typeface="+mj-lt"/>
                <a:ea typeface="+mj-ea"/>
                <a:cs typeface="+mj-cs"/>
              </a:defRPr>
            </a:lvl1pPr>
          </a:lstStyle>
          <a:p>
            <a:endParaRPr lang="en-GB" sz="2000" b="1" dirty="0"/>
          </a:p>
        </p:txBody>
      </p:sp>
      <p:sp>
        <p:nvSpPr>
          <p:cNvPr id="6" name="Title 5">
            <a:extLst>
              <a:ext uri="{FF2B5EF4-FFF2-40B4-BE49-F238E27FC236}">
                <a16:creationId xmlns:a16="http://schemas.microsoft.com/office/drawing/2014/main" id="{C46FE80E-20C6-E1FF-8BE1-FE505E02048B}"/>
              </a:ext>
            </a:extLst>
          </p:cNvPr>
          <p:cNvSpPr>
            <a:spLocks noGrp="1"/>
          </p:cNvSpPr>
          <p:nvPr>
            <p:ph type="title"/>
          </p:nvPr>
        </p:nvSpPr>
        <p:spPr>
          <a:xfrm>
            <a:off x="690929" y="351992"/>
            <a:ext cx="7647842" cy="640283"/>
          </a:xfrm>
        </p:spPr>
        <p:txBody>
          <a:bodyPr>
            <a:normAutofit fontScale="90000"/>
          </a:bodyPr>
          <a:lstStyle/>
          <a:p>
            <a:r>
              <a:rPr lang="en-GB" sz="2400" b="1" dirty="0"/>
              <a:t>What we have asked from your managers continued…</a:t>
            </a:r>
            <a:br>
              <a:rPr lang="en-GB" sz="2400" b="1" dirty="0"/>
            </a:br>
            <a:endParaRPr lang="en-GB" dirty="0"/>
          </a:p>
        </p:txBody>
      </p:sp>
    </p:spTree>
    <p:extLst>
      <p:ext uri="{BB962C8B-B14F-4D97-AF65-F5344CB8AC3E}">
        <p14:creationId xmlns:p14="http://schemas.microsoft.com/office/powerpoint/2010/main" val="25942762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C99F6-12A2-B570-7EA0-014A6A7E031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86F7CDE-73E7-3429-CE40-8D297AEC5301}"/>
              </a:ext>
            </a:extLst>
          </p:cNvPr>
          <p:cNvSpPr>
            <a:spLocks noGrp="1"/>
          </p:cNvSpPr>
          <p:nvPr>
            <p:ph type="title"/>
          </p:nvPr>
        </p:nvSpPr>
        <p:spPr/>
        <p:txBody>
          <a:bodyPr/>
          <a:lstStyle/>
          <a:p>
            <a:r>
              <a:rPr lang="en-GB" b="1" dirty="0"/>
              <a:t>Your role in practice…</a:t>
            </a:r>
          </a:p>
        </p:txBody>
      </p:sp>
      <p:sp>
        <p:nvSpPr>
          <p:cNvPr id="9" name="Text Placeholder 8">
            <a:extLst>
              <a:ext uri="{FF2B5EF4-FFF2-40B4-BE49-F238E27FC236}">
                <a16:creationId xmlns:a16="http://schemas.microsoft.com/office/drawing/2014/main" id="{E6419702-C3A7-50E8-59BD-DD7CC0F5FB9F}"/>
              </a:ext>
            </a:extLst>
          </p:cNvPr>
          <p:cNvSpPr>
            <a:spLocks noGrp="1"/>
          </p:cNvSpPr>
          <p:nvPr>
            <p:ph type="body" idx="1"/>
          </p:nvPr>
        </p:nvSpPr>
        <p:spPr/>
        <p:txBody>
          <a:bodyPr/>
          <a:lstStyle/>
          <a:p>
            <a:endParaRPr lang="en-GB" dirty="0"/>
          </a:p>
        </p:txBody>
      </p:sp>
      <p:sp>
        <p:nvSpPr>
          <p:cNvPr id="7" name="Slide Number Placeholder 6">
            <a:extLst>
              <a:ext uri="{FF2B5EF4-FFF2-40B4-BE49-F238E27FC236}">
                <a16:creationId xmlns:a16="http://schemas.microsoft.com/office/drawing/2014/main" id="{E2D2A121-A347-3843-7E4B-BF8CCEF157AF}"/>
              </a:ext>
            </a:extLst>
          </p:cNvPr>
          <p:cNvSpPr>
            <a:spLocks noGrp="1"/>
          </p:cNvSpPr>
          <p:nvPr>
            <p:ph type="sldNum" sz="quarter" idx="12"/>
          </p:nvPr>
        </p:nvSpPr>
        <p:spPr/>
        <p:txBody>
          <a:bodyPr/>
          <a:lstStyle/>
          <a:p>
            <a:fld id="{5512AD5A-2C28-1D42-B971-4292A709C8F6}" type="slidenum">
              <a:rPr lang="en-US" smtClean="0"/>
              <a:pPr/>
              <a:t>36</a:t>
            </a:fld>
            <a:endParaRPr lang="en-US"/>
          </a:p>
        </p:txBody>
      </p:sp>
    </p:spTree>
    <p:extLst>
      <p:ext uri="{BB962C8B-B14F-4D97-AF65-F5344CB8AC3E}">
        <p14:creationId xmlns:p14="http://schemas.microsoft.com/office/powerpoint/2010/main" val="21423630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0C09E0-1C91-F397-7DAE-BCD0E874DD61}"/>
              </a:ext>
            </a:extLst>
          </p:cNvPr>
          <p:cNvSpPr>
            <a:spLocks noGrp="1"/>
          </p:cNvSpPr>
          <p:nvPr>
            <p:ph type="sldNum" sz="quarter" idx="12"/>
          </p:nvPr>
        </p:nvSpPr>
        <p:spPr>
          <a:xfrm>
            <a:off x="8370278" y="-165310"/>
            <a:ext cx="465503" cy="241697"/>
          </a:xfrm>
        </p:spPr>
        <p:txBody>
          <a:bodyPr/>
          <a:lstStyle/>
          <a:p>
            <a:pPr algn="l"/>
            <a:fld id="{5512AD5A-2C28-1D42-B971-4292A709C8F6}" type="slidenum">
              <a:rPr lang="en-US" smtClean="0"/>
              <a:pPr algn="l"/>
              <a:t>37</a:t>
            </a:fld>
            <a:endParaRPr lang="en-US"/>
          </a:p>
        </p:txBody>
      </p:sp>
      <p:sp>
        <p:nvSpPr>
          <p:cNvPr id="5" name="Rectangle 3">
            <a:extLst>
              <a:ext uri="{FF2B5EF4-FFF2-40B4-BE49-F238E27FC236}">
                <a16:creationId xmlns:a16="http://schemas.microsoft.com/office/drawing/2014/main" id="{19E6762E-A73C-9DA3-3B81-F8903E61AC21}"/>
              </a:ext>
            </a:extLst>
          </p:cNvPr>
          <p:cNvSpPr>
            <a:spLocks noChangeArrowheads="1"/>
          </p:cNvSpPr>
          <p:nvPr/>
        </p:nvSpPr>
        <p:spPr bwMode="auto">
          <a:xfrm>
            <a:off x="4479634" y="-36032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6" name="Rectangle 4">
            <a:extLst>
              <a:ext uri="{FF2B5EF4-FFF2-40B4-BE49-F238E27FC236}">
                <a16:creationId xmlns:a16="http://schemas.microsoft.com/office/drawing/2014/main" id="{5E19E064-4C6E-F9A7-8CCB-1ED0779DA940}"/>
              </a:ext>
            </a:extLst>
          </p:cNvPr>
          <p:cNvSpPr>
            <a:spLocks noChangeArrowheads="1"/>
          </p:cNvSpPr>
          <p:nvPr/>
        </p:nvSpPr>
        <p:spPr bwMode="auto">
          <a:xfrm>
            <a:off x="2290812" y="359652"/>
            <a:ext cx="537089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78206E"/>
                </a:solidFill>
                <a:effectLst/>
                <a:latin typeface="Arial headings"/>
                <a:ea typeface="Aptos" panose="020B0004020202020204" pitchFamily="34" charset="0"/>
                <a:cs typeface="Times New Roman" panose="02020603050405020304" pitchFamily="18" charset="0"/>
              </a:rPr>
              <a:t>Practice Lead role options proforma</a:t>
            </a:r>
            <a:endParaRPr kumimoji="0" lang="en-GB" altLang="en-US" sz="2000" b="1" i="0" u="none" strike="noStrike" cap="none" normalizeH="0" baseline="0" dirty="0">
              <a:ln>
                <a:noFill/>
              </a:ln>
              <a:solidFill>
                <a:schemeClr val="tx1"/>
              </a:solidFill>
              <a:effectLst/>
              <a:latin typeface="Arial headings"/>
            </a:endParaRPr>
          </a:p>
        </p:txBody>
      </p:sp>
      <p:sp>
        <p:nvSpPr>
          <p:cNvPr id="11" name="TextBox 10">
            <a:extLst>
              <a:ext uri="{FF2B5EF4-FFF2-40B4-BE49-F238E27FC236}">
                <a16:creationId xmlns:a16="http://schemas.microsoft.com/office/drawing/2014/main" id="{7215AF91-3ED4-029A-0F77-5A1DDC8E69E2}"/>
              </a:ext>
            </a:extLst>
          </p:cNvPr>
          <p:cNvSpPr txBox="1"/>
          <p:nvPr/>
        </p:nvSpPr>
        <p:spPr>
          <a:xfrm>
            <a:off x="219622" y="855723"/>
            <a:ext cx="4535047" cy="3862596"/>
          </a:xfrm>
          <a:prstGeom prst="rect">
            <a:avLst/>
          </a:prstGeom>
          <a:noFill/>
        </p:spPr>
        <p:txBody>
          <a:bodyPr wrap="square">
            <a:spAutoFit/>
          </a:bodyPr>
          <a:lstStyle/>
          <a:p>
            <a:pPr marL="285750" indent="-285750">
              <a:lnSpc>
                <a:spcPct val="150000"/>
              </a:lnSpc>
              <a:buClr>
                <a:srgbClr val="00B050"/>
              </a:buClr>
              <a:buFont typeface="Wingdings" panose="05000000000000000000" pitchFamily="2" charset="2"/>
              <a:buChar char="v"/>
            </a:pPr>
            <a:r>
              <a:rPr lang="en-GB" sz="1400" kern="0" dirty="0">
                <a:effectLst/>
                <a:latin typeface="Aptos" panose="020B0004020202020204" pitchFamily="34" charset="0"/>
                <a:ea typeface="Aptos" panose="020B0004020202020204" pitchFamily="34" charset="0"/>
                <a:cs typeface="Times New Roman" panose="02020603050405020304" pitchFamily="18" charset="0"/>
              </a:rPr>
              <a:t>Provide monthly briefings at team meetings to share their learning from the course</a:t>
            </a:r>
          </a:p>
          <a:p>
            <a:pPr marL="285750" indent="-285750">
              <a:lnSpc>
                <a:spcPct val="150000"/>
              </a:lnSpc>
              <a:buClr>
                <a:srgbClr val="00B050"/>
              </a:buClr>
              <a:buFont typeface="Wingdings" panose="05000000000000000000" pitchFamily="2" charset="2"/>
              <a:buChar char="v"/>
            </a:pPr>
            <a:r>
              <a:rPr lang="en-GB" sz="1400" kern="0" dirty="0">
                <a:latin typeface="Aptos" panose="020B0004020202020204" pitchFamily="34" charset="0"/>
                <a:ea typeface="Aptos" panose="020B0004020202020204" pitchFamily="34" charset="0"/>
                <a:cs typeface="Times New Roman" panose="02020603050405020304" pitchFamily="18" charset="0"/>
              </a:rPr>
              <a:t>Offer bite-size training sessions to other teams/groups of colleagues</a:t>
            </a:r>
          </a:p>
          <a:p>
            <a:pPr marL="285750" indent="-285750">
              <a:lnSpc>
                <a:spcPct val="150000"/>
              </a:lnSpc>
              <a:buClr>
                <a:srgbClr val="00B050"/>
              </a:buClr>
              <a:buFont typeface="Wingdings" panose="05000000000000000000" pitchFamily="2" charset="2"/>
              <a:buChar char="v"/>
            </a:pPr>
            <a:r>
              <a:rPr lang="en-GB" sz="1400" kern="0" dirty="0">
                <a:effectLst/>
                <a:latin typeface="Aptos" panose="020B0004020202020204" pitchFamily="34" charset="0"/>
                <a:ea typeface="Aptos" panose="020B0004020202020204" pitchFamily="34" charset="0"/>
                <a:cs typeface="Times New Roman" panose="02020603050405020304" pitchFamily="18" charset="0"/>
              </a:rPr>
              <a:t>Share resources from the training</a:t>
            </a:r>
          </a:p>
          <a:p>
            <a:pPr marL="285750" indent="-285750">
              <a:lnSpc>
                <a:spcPct val="150000"/>
              </a:lnSpc>
              <a:buClr>
                <a:srgbClr val="00B050"/>
              </a:buClr>
              <a:buFont typeface="Wingdings" panose="05000000000000000000" pitchFamily="2" charset="2"/>
              <a:buChar char="v"/>
            </a:pPr>
            <a:r>
              <a:rPr lang="en-GB" sz="1400" kern="0" dirty="0">
                <a:latin typeface="Aptos" panose="020B0004020202020204" pitchFamily="34" charset="0"/>
                <a:ea typeface="Aptos" panose="020B0004020202020204" pitchFamily="34" charset="0"/>
                <a:cs typeface="Times New Roman" panose="02020603050405020304" pitchFamily="18" charset="0"/>
              </a:rPr>
              <a:t>Be allocated cases of child sexual abuse, when they come in</a:t>
            </a:r>
          </a:p>
          <a:p>
            <a:pPr marL="285750" indent="-285750">
              <a:lnSpc>
                <a:spcPct val="150000"/>
              </a:lnSpc>
              <a:buClr>
                <a:srgbClr val="00B050"/>
              </a:buClr>
              <a:buFont typeface="Wingdings" panose="05000000000000000000" pitchFamily="2" charset="2"/>
              <a:buChar char="v"/>
            </a:pPr>
            <a:r>
              <a:rPr lang="en-GB" sz="1400" kern="0" dirty="0">
                <a:effectLst/>
                <a:latin typeface="Aptos" panose="020B0004020202020204" pitchFamily="34" charset="0"/>
                <a:ea typeface="Aptos" panose="020B0004020202020204" pitchFamily="34" charset="0"/>
                <a:cs typeface="Times New Roman" panose="02020603050405020304" pitchFamily="18" charset="0"/>
              </a:rPr>
              <a:t>Provide support to colleagues</a:t>
            </a:r>
            <a:r>
              <a:rPr lang="en-GB" sz="1400" kern="0" dirty="0">
                <a:latin typeface="Aptos" panose="020B0004020202020204" pitchFamily="34" charset="0"/>
                <a:ea typeface="Aptos" panose="020B0004020202020204" pitchFamily="34" charset="0"/>
                <a:cs typeface="Times New Roman" panose="02020603050405020304" pitchFamily="18" charset="0"/>
              </a:rPr>
              <a:t>, when they are dealing with cases of child sexual abuse</a:t>
            </a:r>
          </a:p>
          <a:p>
            <a:pPr marL="285750" indent="-285750">
              <a:lnSpc>
                <a:spcPct val="150000"/>
              </a:lnSpc>
              <a:buClr>
                <a:srgbClr val="00B050"/>
              </a:buClr>
              <a:buFont typeface="Wingdings" panose="05000000000000000000" pitchFamily="2" charset="2"/>
              <a:buChar char="v"/>
            </a:pPr>
            <a:r>
              <a:rPr lang="en-GB" sz="1400" kern="0" dirty="0">
                <a:effectLst/>
                <a:latin typeface="Aptos" panose="020B0004020202020204" pitchFamily="34" charset="0"/>
                <a:ea typeface="Aptos" panose="020B0004020202020204" pitchFamily="34" charset="0"/>
                <a:cs typeface="Times New Roman" panose="02020603050405020304" pitchFamily="18" charset="0"/>
              </a:rPr>
              <a:t>Offer consultation</a:t>
            </a:r>
            <a:r>
              <a:rPr lang="en-GB" sz="1400" kern="0" dirty="0">
                <a:latin typeface="Aptos" panose="020B0004020202020204" pitchFamily="34" charset="0"/>
                <a:ea typeface="Aptos" panose="020B0004020202020204" pitchFamily="34" charset="0"/>
                <a:cs typeface="Times New Roman" panose="02020603050405020304" pitchFamily="18" charset="0"/>
              </a:rPr>
              <a:t> / drop-in sessions for colleagues who are dealing with cases of child sexual abuse</a:t>
            </a:r>
            <a:endParaRPr lang="en-GB" sz="1400" kern="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buClr>
                <a:srgbClr val="00B050"/>
              </a:buClr>
              <a:buFont typeface="Wingdings" panose="05000000000000000000" pitchFamily="2" charset="2"/>
              <a:buChar char="v"/>
            </a:pPr>
            <a:endParaRPr lang="en-GB" sz="1400" dirty="0"/>
          </a:p>
        </p:txBody>
      </p:sp>
      <p:sp>
        <p:nvSpPr>
          <p:cNvPr id="26" name="TextBox 25">
            <a:extLst>
              <a:ext uri="{FF2B5EF4-FFF2-40B4-BE49-F238E27FC236}">
                <a16:creationId xmlns:a16="http://schemas.microsoft.com/office/drawing/2014/main" id="{FE24AE1A-7DFE-D156-9CD8-EEB62F8A6855}"/>
              </a:ext>
            </a:extLst>
          </p:cNvPr>
          <p:cNvSpPr txBox="1"/>
          <p:nvPr/>
        </p:nvSpPr>
        <p:spPr>
          <a:xfrm>
            <a:off x="4754669" y="883038"/>
            <a:ext cx="4302704" cy="3614131"/>
          </a:xfrm>
          <a:prstGeom prst="rect">
            <a:avLst/>
          </a:prstGeom>
          <a:noFill/>
        </p:spPr>
        <p:txBody>
          <a:bodyPr wrap="square">
            <a:spAutoFit/>
          </a:bodyPr>
          <a:lstStyle/>
          <a:p>
            <a:pPr marL="285750" indent="-285750">
              <a:lnSpc>
                <a:spcPct val="150000"/>
              </a:lnSpc>
              <a:buClr>
                <a:srgbClr val="00B050"/>
              </a:buClr>
              <a:buFont typeface="Wingdings" panose="05000000000000000000" pitchFamily="2" charset="2"/>
              <a:buChar char="v"/>
            </a:pPr>
            <a:r>
              <a:rPr lang="en-GB" sz="1400" kern="0" dirty="0">
                <a:effectLst/>
                <a:latin typeface="Aptos" panose="020B0004020202020204" pitchFamily="34" charset="0"/>
                <a:ea typeface="Aptos" panose="020B0004020202020204" pitchFamily="34" charset="0"/>
                <a:cs typeface="Times New Roman" panose="02020603050405020304" pitchFamily="18" charset="0"/>
              </a:rPr>
              <a:t>Co-work child sexual abuse cases with colleagues (as part of assessment or intervention)</a:t>
            </a:r>
          </a:p>
          <a:p>
            <a:pPr marL="285750" indent="-285750">
              <a:lnSpc>
                <a:spcPct val="150000"/>
              </a:lnSpc>
              <a:buClr>
                <a:srgbClr val="00B050"/>
              </a:buClr>
              <a:buFont typeface="Wingdings" panose="05000000000000000000" pitchFamily="2" charset="2"/>
              <a:buChar char="v"/>
            </a:pPr>
            <a:r>
              <a:rPr lang="en-GB" sz="1400" kern="0" dirty="0">
                <a:latin typeface="Aptos" panose="020B0004020202020204" pitchFamily="34" charset="0"/>
                <a:cs typeface="Times New Roman" panose="02020603050405020304" pitchFamily="18" charset="0"/>
              </a:rPr>
              <a:t>Represent their agency in multi-agency discussions / meetings, about child sexual abuse</a:t>
            </a:r>
          </a:p>
          <a:p>
            <a:pPr marL="285750" indent="-285750">
              <a:lnSpc>
                <a:spcPct val="150000"/>
              </a:lnSpc>
              <a:buClr>
                <a:srgbClr val="00B050"/>
              </a:buClr>
              <a:buFont typeface="Wingdings" panose="05000000000000000000" pitchFamily="2" charset="2"/>
              <a:buChar char="v"/>
            </a:pPr>
            <a:r>
              <a:rPr lang="en-GB" sz="1400" kern="0" dirty="0">
                <a:latin typeface="Aptos" panose="020B0004020202020204" pitchFamily="34" charset="0"/>
                <a:cs typeface="Times New Roman" panose="02020603050405020304" pitchFamily="18" charset="0"/>
              </a:rPr>
              <a:t>Advise on the development of local policies and procedures</a:t>
            </a:r>
          </a:p>
          <a:p>
            <a:pPr marL="285750" indent="-285750">
              <a:lnSpc>
                <a:spcPct val="150000"/>
              </a:lnSpc>
              <a:buClr>
                <a:srgbClr val="00B050"/>
              </a:buClr>
              <a:buFont typeface="Wingdings" panose="05000000000000000000" pitchFamily="2" charset="2"/>
              <a:buChar char="v"/>
            </a:pPr>
            <a:r>
              <a:rPr lang="en-GB" sz="1400" kern="0" dirty="0">
                <a:latin typeface="Aptos" panose="020B0004020202020204" pitchFamily="34" charset="0"/>
                <a:cs typeface="Times New Roman" panose="02020603050405020304" pitchFamily="18" charset="0"/>
              </a:rPr>
              <a:t>Represent our organisation at external events, related to child sexual abuse</a:t>
            </a:r>
          </a:p>
          <a:p>
            <a:pPr marL="285750" indent="-285750">
              <a:lnSpc>
                <a:spcPct val="150000"/>
              </a:lnSpc>
              <a:buClr>
                <a:srgbClr val="00B050"/>
              </a:buClr>
              <a:buFont typeface="Wingdings" panose="05000000000000000000" pitchFamily="2" charset="2"/>
              <a:buChar char="v"/>
            </a:pPr>
            <a:r>
              <a:rPr lang="en-GB" sz="1400" kern="0" dirty="0">
                <a:latin typeface="Aptos" panose="020B0004020202020204" pitchFamily="34" charset="0"/>
                <a:cs typeface="Times New Roman" panose="02020603050405020304" pitchFamily="18" charset="0"/>
              </a:rPr>
              <a:t>Or are there other ways in which you would like your practice lead to take forward their role?  Please describe what these are</a:t>
            </a:r>
            <a:endParaRPr lang="en-GB" sz="1400" dirty="0"/>
          </a:p>
        </p:txBody>
      </p:sp>
    </p:spTree>
    <p:extLst>
      <p:ext uri="{BB962C8B-B14F-4D97-AF65-F5344CB8AC3E}">
        <p14:creationId xmlns:p14="http://schemas.microsoft.com/office/powerpoint/2010/main" val="3595271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994" y="172995"/>
            <a:ext cx="5025916" cy="640283"/>
          </a:xfrm>
        </p:spPr>
        <p:txBody>
          <a:bodyPr anchor="t">
            <a:normAutofit/>
          </a:bodyPr>
          <a:lstStyle/>
          <a:p>
            <a:r>
              <a:rPr lang="en-GB" b="1" dirty="0"/>
              <a:t>Sustaining the role as a practice lead</a:t>
            </a:r>
          </a:p>
        </p:txBody>
      </p:sp>
      <p:sp>
        <p:nvSpPr>
          <p:cNvPr id="4" name="Slide Number Placeholder 3"/>
          <p:cNvSpPr>
            <a:spLocks noGrp="1"/>
          </p:cNvSpPr>
          <p:nvPr>
            <p:ph type="sldNum" sz="quarter" idx="12"/>
          </p:nvPr>
        </p:nvSpPr>
        <p:spPr>
          <a:xfrm>
            <a:off x="8370278" y="238949"/>
            <a:ext cx="465503" cy="241697"/>
          </a:xfrm>
        </p:spPr>
        <p:txBody>
          <a:bodyPr anchor="t">
            <a:normAutofit/>
          </a:bodyPr>
          <a:lstStyle/>
          <a:p>
            <a:pPr>
              <a:spcAft>
                <a:spcPts val="600"/>
              </a:spcAft>
            </a:pPr>
            <a:fld id="{5512AD5A-2C28-1D42-B971-4292A709C8F6}" type="slidenum">
              <a:rPr lang="en-US" smtClean="0"/>
              <a:pPr>
                <a:spcAft>
                  <a:spcPts val="600"/>
                </a:spcAft>
              </a:pPr>
              <a:t>38</a:t>
            </a:fld>
            <a:endParaRPr lang="en-US"/>
          </a:p>
        </p:txBody>
      </p:sp>
      <p:graphicFrame>
        <p:nvGraphicFramePr>
          <p:cNvPr id="18" name="Content Placeholder 2">
            <a:extLst>
              <a:ext uri="{FF2B5EF4-FFF2-40B4-BE49-F238E27FC236}">
                <a16:creationId xmlns:a16="http://schemas.microsoft.com/office/drawing/2014/main" id="{9D6ED164-39B3-789E-5506-AA111EFA904E}"/>
              </a:ext>
            </a:extLst>
          </p:cNvPr>
          <p:cNvGraphicFramePr>
            <a:graphicFrameLocks noGrp="1"/>
          </p:cNvGraphicFramePr>
          <p:nvPr>
            <p:ph idx="1"/>
          </p:nvPr>
        </p:nvGraphicFramePr>
        <p:xfrm>
          <a:off x="470994" y="591180"/>
          <a:ext cx="8132035" cy="4139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74467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6678F-D8B9-756F-E062-C2523D23CF95}"/>
              </a:ext>
            </a:extLst>
          </p:cNvPr>
          <p:cNvSpPr>
            <a:spLocks noGrp="1"/>
          </p:cNvSpPr>
          <p:nvPr>
            <p:ph type="title"/>
          </p:nvPr>
        </p:nvSpPr>
        <p:spPr>
          <a:xfrm>
            <a:off x="628651" y="238950"/>
            <a:ext cx="7647842" cy="640283"/>
          </a:xfrm>
        </p:spPr>
        <p:txBody>
          <a:bodyPr anchor="t">
            <a:normAutofit/>
          </a:bodyPr>
          <a:lstStyle/>
          <a:p>
            <a:r>
              <a:rPr lang="en-GB" b="1" dirty="0"/>
              <a:t>Lunch</a:t>
            </a:r>
          </a:p>
        </p:txBody>
      </p:sp>
      <p:pic>
        <p:nvPicPr>
          <p:cNvPr id="6" name="Content Placeholder 5" descr="Espresso shot pouring into cup">
            <a:extLst>
              <a:ext uri="{FF2B5EF4-FFF2-40B4-BE49-F238E27FC236}">
                <a16:creationId xmlns:a16="http://schemas.microsoft.com/office/drawing/2014/main" id="{BA39804A-D099-D500-63A3-9661CB32EF4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7870" r="1" b="24951"/>
          <a:stretch/>
        </p:blipFill>
        <p:spPr>
          <a:xfrm>
            <a:off x="628650" y="1096109"/>
            <a:ext cx="7886700" cy="3536615"/>
          </a:xfrm>
          <a:noFill/>
        </p:spPr>
      </p:pic>
      <p:sp>
        <p:nvSpPr>
          <p:cNvPr id="4" name="Slide Number Placeholder 3">
            <a:extLst>
              <a:ext uri="{FF2B5EF4-FFF2-40B4-BE49-F238E27FC236}">
                <a16:creationId xmlns:a16="http://schemas.microsoft.com/office/drawing/2014/main" id="{09A24231-A8A9-8A9C-7381-985D1983AAE4}"/>
              </a:ext>
            </a:extLst>
          </p:cNvPr>
          <p:cNvSpPr>
            <a:spLocks noGrp="1"/>
          </p:cNvSpPr>
          <p:nvPr>
            <p:ph type="sldNum" sz="quarter" idx="12"/>
          </p:nvPr>
        </p:nvSpPr>
        <p:spPr>
          <a:xfrm>
            <a:off x="8370279" y="238950"/>
            <a:ext cx="465503" cy="241697"/>
          </a:xfrm>
        </p:spPr>
        <p:txBody>
          <a:bodyPr anchor="t">
            <a:normAutofit/>
          </a:bodyPr>
          <a:lstStyle/>
          <a:p>
            <a:pPr>
              <a:spcAft>
                <a:spcPts val="600"/>
              </a:spcAft>
            </a:pPr>
            <a:fld id="{5512AD5A-2C28-1D42-B971-4292A709C8F6}" type="slidenum">
              <a:rPr lang="en-US" smtClean="0"/>
              <a:pPr>
                <a:spcAft>
                  <a:spcPts val="600"/>
                </a:spcAft>
              </a:pPr>
              <a:t>39</a:t>
            </a:fld>
            <a:endParaRPr lang="en-US"/>
          </a:p>
        </p:txBody>
      </p:sp>
    </p:spTree>
    <p:extLst>
      <p:ext uri="{BB962C8B-B14F-4D97-AF65-F5344CB8AC3E}">
        <p14:creationId xmlns:p14="http://schemas.microsoft.com/office/powerpoint/2010/main" val="578799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AE9F0607-33CB-47B3-8E7C-B3344134EF48}"/>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420628385"/>
              </p:ext>
            </p:extLst>
          </p:nvPr>
        </p:nvGraphicFramePr>
        <p:xfrm>
          <a:off x="628651" y="683046"/>
          <a:ext cx="7886700" cy="40982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24E79AF6-38A7-4D0A-8CA9-A1FA5C74839F}"/>
              </a:ext>
            </a:extLst>
          </p:cNvPr>
          <p:cNvSpPr>
            <a:spLocks noGrp="1"/>
          </p:cNvSpPr>
          <p:nvPr>
            <p:ph type="sldNum" sz="quarter" idx="12"/>
          </p:nvPr>
        </p:nvSpPr>
        <p:spPr/>
        <p:txBody>
          <a:bodyPr anchor="t">
            <a:normAutofit/>
          </a:bodyPr>
          <a:lstStyle/>
          <a:p>
            <a:pPr marL="0" marR="0" lvl="0" indent="0" algn="r" defTabSz="914355" rtl="0" eaLnBrk="1" fontAlgn="auto" latinLnBrk="0" hangingPunct="1">
              <a:lnSpc>
                <a:spcPct val="100000"/>
              </a:lnSpc>
              <a:spcBef>
                <a:spcPts val="0"/>
              </a:spcBef>
              <a:spcAft>
                <a:spcPts val="600"/>
              </a:spcAft>
              <a:buClrTx/>
              <a:buSzTx/>
              <a:buFontTx/>
              <a:buNone/>
              <a:tabLst/>
              <a:defRPr/>
            </a:pPr>
            <a:fld id="{5512AD5A-2C28-1D42-B971-4292A709C8F6}" type="slidenum">
              <a:rPr kumimoji="0" lang="en-US" sz="750" b="1" i="0" u="none" strike="noStrike" kern="1200" cap="none" spc="0" normalizeH="0" baseline="0" noProof="0">
                <a:ln>
                  <a:noFill/>
                </a:ln>
                <a:solidFill>
                  <a:srgbClr val="555859"/>
                </a:solidFill>
                <a:effectLst/>
                <a:uLnTx/>
                <a:uFillTx/>
                <a:latin typeface="Arial" panose="020B0604020202020204"/>
                <a:ea typeface="+mn-ea"/>
                <a:cs typeface="+mn-cs"/>
              </a:rPr>
              <a:pPr marL="0" marR="0" lvl="0" indent="0" algn="r" defTabSz="914355" rtl="0" eaLnBrk="1" fontAlgn="auto" latinLnBrk="0" hangingPunct="1">
                <a:lnSpc>
                  <a:spcPct val="100000"/>
                </a:lnSpc>
                <a:spcBef>
                  <a:spcPts val="0"/>
                </a:spcBef>
                <a:spcAft>
                  <a:spcPts val="600"/>
                </a:spcAft>
                <a:buClrTx/>
                <a:buSzTx/>
                <a:buFontTx/>
                <a:buNone/>
                <a:tabLst/>
                <a:defRPr/>
              </a:pPr>
              <a:t>4</a:t>
            </a:fld>
            <a:endParaRPr kumimoji="0" lang="en-US" sz="750" b="1" i="0" u="none" strike="noStrike" kern="1200" cap="none" spc="0" normalizeH="0" baseline="0" noProof="0">
              <a:ln>
                <a:noFill/>
              </a:ln>
              <a:solidFill>
                <a:srgbClr val="555859"/>
              </a:solidFill>
              <a:effectLst/>
              <a:uLnTx/>
              <a:uFillTx/>
              <a:latin typeface="Arial" panose="020B0604020202020204"/>
              <a:ea typeface="+mn-ea"/>
              <a:cs typeface="+mn-cs"/>
            </a:endParaRPr>
          </a:p>
        </p:txBody>
      </p:sp>
      <p:sp>
        <p:nvSpPr>
          <p:cNvPr id="7" name="Title 6">
            <a:extLst>
              <a:ext uri="{FF2B5EF4-FFF2-40B4-BE49-F238E27FC236}">
                <a16:creationId xmlns:a16="http://schemas.microsoft.com/office/drawing/2014/main" id="{4DD1A4B0-1A36-B25E-C5F7-6706A0CA8294}"/>
              </a:ext>
            </a:extLst>
          </p:cNvPr>
          <p:cNvSpPr>
            <a:spLocks noGrp="1"/>
          </p:cNvSpPr>
          <p:nvPr>
            <p:ph type="title"/>
          </p:nvPr>
        </p:nvSpPr>
        <p:spPr/>
        <p:txBody>
          <a:bodyPr/>
          <a:lstStyle/>
          <a:p>
            <a:r>
              <a:rPr lang="en-GB" b="1" dirty="0"/>
              <a:t>What we will cover today</a:t>
            </a:r>
          </a:p>
        </p:txBody>
      </p:sp>
    </p:spTree>
    <p:custDataLst>
      <p:tags r:id="rId1"/>
    </p:custDataLst>
    <p:extLst>
      <p:ext uri="{BB962C8B-B14F-4D97-AF65-F5344CB8AC3E}">
        <p14:creationId xmlns:p14="http://schemas.microsoft.com/office/powerpoint/2010/main" val="33438792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3FD23-A228-ED84-7C9C-DE944797A460}"/>
              </a:ext>
            </a:extLst>
          </p:cNvPr>
          <p:cNvSpPr>
            <a:spLocks noGrp="1"/>
          </p:cNvSpPr>
          <p:nvPr>
            <p:ph type="title"/>
          </p:nvPr>
        </p:nvSpPr>
        <p:spPr/>
        <p:txBody>
          <a:bodyPr>
            <a:normAutofit/>
          </a:bodyPr>
          <a:lstStyle/>
          <a:p>
            <a:r>
              <a:rPr lang="en-GB" sz="2800" dirty="0"/>
              <a:t>Hearing from the Practice Leads  </a:t>
            </a:r>
            <a:br>
              <a:rPr lang="en-GB" sz="2800" dirty="0"/>
            </a:br>
            <a:endParaRPr lang="en-GB" dirty="0"/>
          </a:p>
        </p:txBody>
      </p:sp>
      <p:sp>
        <p:nvSpPr>
          <p:cNvPr id="3" name="Text Placeholder 2">
            <a:extLst>
              <a:ext uri="{FF2B5EF4-FFF2-40B4-BE49-F238E27FC236}">
                <a16:creationId xmlns:a16="http://schemas.microsoft.com/office/drawing/2014/main" id="{5E6ACF44-3A55-3A73-B217-EDCE6E5AA51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AE1CC90-A7A8-037D-BC88-B3D49C29F2A6}"/>
              </a:ext>
            </a:extLst>
          </p:cNvPr>
          <p:cNvSpPr>
            <a:spLocks noGrp="1"/>
          </p:cNvSpPr>
          <p:nvPr>
            <p:ph type="sldNum" sz="quarter" idx="12"/>
          </p:nvPr>
        </p:nvSpPr>
        <p:spPr/>
        <p:txBody>
          <a:bodyPr/>
          <a:lstStyle/>
          <a:p>
            <a:fld id="{5512AD5A-2C28-1D42-B971-4292A709C8F6}" type="slidenum">
              <a:rPr lang="en-US" smtClean="0"/>
              <a:pPr/>
              <a:t>40</a:t>
            </a:fld>
            <a:endParaRPr lang="en-US" dirty="0"/>
          </a:p>
        </p:txBody>
      </p:sp>
    </p:spTree>
    <p:extLst>
      <p:ext uri="{BB962C8B-B14F-4D97-AF65-F5344CB8AC3E}">
        <p14:creationId xmlns:p14="http://schemas.microsoft.com/office/powerpoint/2010/main" val="7799651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picture containing person, indoor&#10;&#10;Description automatically generated">
            <a:extLst>
              <a:ext uri="{FF2B5EF4-FFF2-40B4-BE49-F238E27FC236}">
                <a16:creationId xmlns:a16="http://schemas.microsoft.com/office/drawing/2014/main" id="{5DD8D4F1-35DD-EB43-2E44-88D2B8B6B6C4}"/>
              </a:ext>
            </a:extLst>
          </p:cNvPr>
          <p:cNvPicPr>
            <a:picLocks noGrp="1" noChangeAspect="1"/>
          </p:cNvPicPr>
          <p:nvPr>
            <p:ph sz="half" idx="14"/>
          </p:nvPr>
        </p:nvPicPr>
        <p:blipFill rotWithShape="1">
          <a:blip r:embed="rId3">
            <a:extLst>
              <a:ext uri="{28A0092B-C50C-407E-A947-70E740481C1C}">
                <a14:useLocalDpi xmlns:a14="http://schemas.microsoft.com/office/drawing/2010/main" val="0"/>
              </a:ext>
            </a:extLst>
          </a:blip>
          <a:srcRect t="23322" b="20623"/>
          <a:stretch/>
        </p:blipFill>
        <p:spPr>
          <a:xfrm>
            <a:off x="5094381" y="879232"/>
            <a:ext cx="3508648" cy="2946448"/>
          </a:xfrm>
          <a:noFill/>
        </p:spPr>
      </p:pic>
      <p:sp>
        <p:nvSpPr>
          <p:cNvPr id="2" name="Title 1">
            <a:extLst>
              <a:ext uri="{FF2B5EF4-FFF2-40B4-BE49-F238E27FC236}">
                <a16:creationId xmlns:a16="http://schemas.microsoft.com/office/drawing/2014/main" id="{14D1DD1A-64EC-0A43-A175-C2A60338DA3E}"/>
              </a:ext>
            </a:extLst>
          </p:cNvPr>
          <p:cNvSpPr>
            <a:spLocks noGrp="1"/>
          </p:cNvSpPr>
          <p:nvPr>
            <p:ph type="title"/>
          </p:nvPr>
        </p:nvSpPr>
        <p:spPr>
          <a:xfrm>
            <a:off x="628651" y="238949"/>
            <a:ext cx="7647842" cy="640283"/>
          </a:xfrm>
        </p:spPr>
        <p:txBody>
          <a:bodyPr anchor="t">
            <a:normAutofit/>
          </a:bodyPr>
          <a:lstStyle/>
          <a:p>
            <a:r>
              <a:rPr lang="en-GB" b="1" dirty="0"/>
              <a:t>Introductions</a:t>
            </a:r>
            <a:endParaRPr lang="en-US" b="1" dirty="0"/>
          </a:p>
        </p:txBody>
      </p:sp>
      <p:sp>
        <p:nvSpPr>
          <p:cNvPr id="3" name="Content Placeholder 2">
            <a:extLst>
              <a:ext uri="{FF2B5EF4-FFF2-40B4-BE49-F238E27FC236}">
                <a16:creationId xmlns:a16="http://schemas.microsoft.com/office/drawing/2014/main" id="{9649BC19-07B2-6643-BC40-E2D91E810F46}"/>
              </a:ext>
            </a:extLst>
          </p:cNvPr>
          <p:cNvSpPr>
            <a:spLocks noGrp="1"/>
          </p:cNvSpPr>
          <p:nvPr>
            <p:ph sz="half" idx="1"/>
          </p:nvPr>
        </p:nvSpPr>
        <p:spPr>
          <a:xfrm>
            <a:off x="628649" y="760021"/>
            <a:ext cx="4275859" cy="3859480"/>
          </a:xfrm>
        </p:spPr>
        <p:txBody>
          <a:bodyPr>
            <a:noAutofit/>
          </a:bodyPr>
          <a:lstStyle/>
          <a:p>
            <a:r>
              <a:rPr lang="en-GB" sz="1700" b="1" dirty="0">
                <a:solidFill>
                  <a:schemeClr val="accent6"/>
                </a:solidFill>
              </a:rPr>
              <a:t>In pairs, discuss the following and then feedback to the larger group, </a:t>
            </a:r>
            <a:r>
              <a:rPr lang="en-GB" sz="1700" b="1" u="sng" dirty="0">
                <a:solidFill>
                  <a:schemeClr val="accent6"/>
                </a:solidFill>
              </a:rPr>
              <a:t>introducing yourself and not your partner</a:t>
            </a:r>
          </a:p>
          <a:p>
            <a:pPr marL="285750" indent="-285750">
              <a:buFont typeface="Arial" panose="020B0604020202020204" pitchFamily="34" charset="0"/>
              <a:buChar char="•"/>
            </a:pPr>
            <a:r>
              <a:rPr lang="en-GB" sz="1700" dirty="0"/>
              <a:t>Name and role</a:t>
            </a:r>
          </a:p>
          <a:p>
            <a:pPr marL="285750" indent="-285750">
              <a:buFont typeface="Arial" panose="020B0604020202020204" pitchFamily="34" charset="0"/>
              <a:buChar char="•"/>
            </a:pPr>
            <a:r>
              <a:rPr lang="en-GB" sz="1700" dirty="0"/>
              <a:t>What you want to get from the programme</a:t>
            </a:r>
          </a:p>
          <a:p>
            <a:pPr marL="285750" indent="-285750">
              <a:buFont typeface="Arial" panose="020B0604020202020204" pitchFamily="34" charset="0"/>
              <a:buChar char="•"/>
            </a:pPr>
            <a:r>
              <a:rPr lang="en-GB" sz="1700" dirty="0"/>
              <a:t>One word or phrase that sums up your personal response to the prospect of working with child sexual abuse – all feelings are allowed!</a:t>
            </a:r>
          </a:p>
          <a:p>
            <a:pPr marL="285750" indent="-285750">
              <a:buFont typeface="Arial" panose="020B0604020202020204" pitchFamily="34" charset="0"/>
              <a:buChar char="•"/>
            </a:pPr>
            <a:r>
              <a:rPr lang="en-GB" sz="1700" dirty="0"/>
              <a:t>Rating out of ten – how comfortable do you feel responding to this issue?</a:t>
            </a:r>
          </a:p>
        </p:txBody>
      </p:sp>
      <p:sp>
        <p:nvSpPr>
          <p:cNvPr id="4" name="Slide Number Placeholder 3">
            <a:extLst>
              <a:ext uri="{FF2B5EF4-FFF2-40B4-BE49-F238E27FC236}">
                <a16:creationId xmlns:a16="http://schemas.microsoft.com/office/drawing/2014/main" id="{D87D6ED6-222D-0B41-9D6E-40B565D62C0E}"/>
              </a:ext>
            </a:extLst>
          </p:cNvPr>
          <p:cNvSpPr>
            <a:spLocks noGrp="1"/>
          </p:cNvSpPr>
          <p:nvPr>
            <p:ph type="sldNum" sz="quarter" idx="12"/>
          </p:nvPr>
        </p:nvSpPr>
        <p:spPr>
          <a:xfrm>
            <a:off x="8370278" y="238949"/>
            <a:ext cx="465503" cy="241697"/>
          </a:xfrm>
        </p:spPr>
        <p:txBody>
          <a:bodyPr anchor="t">
            <a:normAutofit/>
          </a:bodyPr>
          <a:lstStyle/>
          <a:p>
            <a:pPr>
              <a:spcAft>
                <a:spcPts val="600"/>
              </a:spcAft>
            </a:pPr>
            <a:fld id="{5512AD5A-2C28-1D42-B971-4292A709C8F6}" type="slidenum">
              <a:rPr lang="en-US"/>
              <a:pPr>
                <a:spcAft>
                  <a:spcPts val="600"/>
                </a:spcAft>
              </a:pPr>
              <a:t>41</a:t>
            </a:fld>
            <a:endParaRPr lang="en-US"/>
          </a:p>
        </p:txBody>
      </p:sp>
    </p:spTree>
    <p:extLst>
      <p:ext uri="{BB962C8B-B14F-4D97-AF65-F5344CB8AC3E}">
        <p14:creationId xmlns:p14="http://schemas.microsoft.com/office/powerpoint/2010/main" val="16816125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F954A-0456-73AA-B961-0C9F654EE81B}"/>
              </a:ext>
            </a:extLst>
          </p:cNvPr>
          <p:cNvSpPr>
            <a:spLocks noGrp="1"/>
          </p:cNvSpPr>
          <p:nvPr>
            <p:ph type="title"/>
          </p:nvPr>
        </p:nvSpPr>
        <p:spPr/>
        <p:txBody>
          <a:bodyPr/>
          <a:lstStyle/>
          <a:p>
            <a:r>
              <a:rPr lang="en-GB" sz="2800" dirty="0"/>
              <a:t>Key principles and challenges in practice</a:t>
            </a:r>
            <a:br>
              <a:rPr lang="en-GB" sz="2800" dirty="0"/>
            </a:br>
            <a:endParaRPr lang="en-GB" dirty="0"/>
          </a:p>
        </p:txBody>
      </p:sp>
      <p:sp>
        <p:nvSpPr>
          <p:cNvPr id="3" name="Text Placeholder 2">
            <a:extLst>
              <a:ext uri="{FF2B5EF4-FFF2-40B4-BE49-F238E27FC236}">
                <a16:creationId xmlns:a16="http://schemas.microsoft.com/office/drawing/2014/main" id="{DDE34D50-AA4B-8DE9-166B-3B3BAF305D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D116AA5-A3D6-4F6C-0C68-A9519010B7A2}"/>
              </a:ext>
            </a:extLst>
          </p:cNvPr>
          <p:cNvSpPr>
            <a:spLocks noGrp="1"/>
          </p:cNvSpPr>
          <p:nvPr>
            <p:ph type="sldNum" sz="quarter" idx="12"/>
          </p:nvPr>
        </p:nvSpPr>
        <p:spPr/>
        <p:txBody>
          <a:bodyPr/>
          <a:lstStyle/>
          <a:p>
            <a:fld id="{5512AD5A-2C28-1D42-B971-4292A709C8F6}" type="slidenum">
              <a:rPr lang="en-US" smtClean="0"/>
              <a:pPr/>
              <a:t>42</a:t>
            </a:fld>
            <a:endParaRPr lang="en-US" dirty="0"/>
          </a:p>
        </p:txBody>
      </p:sp>
    </p:spTree>
    <p:extLst>
      <p:ext uri="{BB962C8B-B14F-4D97-AF65-F5344CB8AC3E}">
        <p14:creationId xmlns:p14="http://schemas.microsoft.com/office/powerpoint/2010/main" val="40348728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235B4-F646-4117-122C-05CCF246DD5A}"/>
            </a:ext>
          </a:extLst>
        </p:cNvPr>
        <p:cNvGrpSpPr/>
        <p:nvPr/>
      </p:nvGrpSpPr>
      <p:grpSpPr>
        <a:xfrm>
          <a:off x="0" y="0"/>
          <a:ext cx="0" cy="0"/>
          <a:chOff x="0" y="0"/>
          <a:chExt cx="0" cy="0"/>
        </a:xfrm>
      </p:grpSpPr>
      <p:pic>
        <p:nvPicPr>
          <p:cNvPr id="3" name="Picture 2" descr="A graph on a white board&#10;&#10;Description automatically generated">
            <a:extLst>
              <a:ext uri="{FF2B5EF4-FFF2-40B4-BE49-F238E27FC236}">
                <a16:creationId xmlns:a16="http://schemas.microsoft.com/office/drawing/2014/main" id="{B4012CB0-693E-9E42-B876-686CA78402C5}"/>
              </a:ext>
            </a:extLst>
          </p:cNvPr>
          <p:cNvPicPr>
            <a:picLocks noChangeAspect="1"/>
          </p:cNvPicPr>
          <p:nvPr/>
        </p:nvPicPr>
        <p:blipFill>
          <a:blip r:embed="rId3">
            <a:extLst>
              <a:ext uri="{28A0092B-C50C-407E-A947-70E740481C1C}">
                <a14:useLocalDpi xmlns:a14="http://schemas.microsoft.com/office/drawing/2010/main" val="0"/>
              </a:ext>
            </a:extLst>
          </a:blip>
          <a:srcRect t="881"/>
          <a:stretch/>
        </p:blipFill>
        <p:spPr>
          <a:xfrm>
            <a:off x="21" y="10"/>
            <a:ext cx="9143980" cy="5143490"/>
          </a:xfrm>
          <a:prstGeom prst="rect">
            <a:avLst/>
          </a:prstGeom>
          <a:noFill/>
        </p:spPr>
      </p:pic>
      <p:sp>
        <p:nvSpPr>
          <p:cNvPr id="4" name="Slide Number Placeholder 3" hidden="1">
            <a:extLst>
              <a:ext uri="{FF2B5EF4-FFF2-40B4-BE49-F238E27FC236}">
                <a16:creationId xmlns:a16="http://schemas.microsoft.com/office/drawing/2014/main" id="{DDBEC986-0C05-BAC5-B4CC-098386EB9FB3}"/>
              </a:ext>
            </a:extLst>
          </p:cNvPr>
          <p:cNvSpPr>
            <a:spLocks noGrp="1"/>
          </p:cNvSpPr>
          <p:nvPr>
            <p:ph type="sldNum" sz="quarter" idx="10"/>
          </p:nvPr>
        </p:nvSpPr>
        <p:spPr>
          <a:xfrm>
            <a:off x="6278167" y="179786"/>
            <a:ext cx="348853" cy="180975"/>
          </a:xfrm>
          <a:prstGeom prst="rect">
            <a:avLst/>
          </a:prstGeom>
        </p:spPr>
        <p:txBody>
          <a:bodyPr vert="horz" lIns="68580" tIns="34290" rIns="68580" bIns="34290" rtlCol="0" anchor="t"/>
          <a:lstStyle>
            <a:defPPr>
              <a:defRPr lang="en-GB"/>
            </a:defPPr>
            <a:lvl1pPr algn="r" rtl="0" eaLnBrk="1" fontAlgn="auto" hangingPunct="1">
              <a:spcBef>
                <a:spcPts val="0"/>
              </a:spcBef>
              <a:spcAft>
                <a:spcPts val="0"/>
              </a:spcAft>
              <a:defRPr sz="563" b="1" kern="1200">
                <a:solidFill>
                  <a:schemeClr val="tx1"/>
                </a:solidFill>
                <a:latin typeface="+mn-lt"/>
                <a:ea typeface="+mn-ea"/>
                <a:cs typeface="+mn-cs"/>
              </a:defRPr>
            </a:lvl1pPr>
            <a:lvl2pPr marL="34289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685783"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02867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3715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1714457" algn="l" defTabSz="685783" rtl="0" eaLnBrk="1" latinLnBrk="0" hangingPunct="1">
              <a:defRPr kern="1200">
                <a:solidFill>
                  <a:schemeClr val="tx1"/>
                </a:solidFill>
                <a:latin typeface="Arial" panose="020B0604020202020204" pitchFamily="34" charset="0"/>
                <a:ea typeface="+mn-ea"/>
                <a:cs typeface="+mn-cs"/>
              </a:defRPr>
            </a:lvl6pPr>
            <a:lvl7pPr marL="2057348" algn="l" defTabSz="685783" rtl="0" eaLnBrk="1" latinLnBrk="0" hangingPunct="1">
              <a:defRPr kern="1200">
                <a:solidFill>
                  <a:schemeClr val="tx1"/>
                </a:solidFill>
                <a:latin typeface="Arial" panose="020B0604020202020204" pitchFamily="34" charset="0"/>
                <a:ea typeface="+mn-ea"/>
                <a:cs typeface="+mn-cs"/>
              </a:defRPr>
            </a:lvl7pPr>
            <a:lvl8pPr marL="2400240" algn="l" defTabSz="685783" rtl="0" eaLnBrk="1" latinLnBrk="0" hangingPunct="1">
              <a:defRPr kern="1200">
                <a:solidFill>
                  <a:schemeClr val="tx1"/>
                </a:solidFill>
                <a:latin typeface="Arial" panose="020B0604020202020204" pitchFamily="34" charset="0"/>
                <a:ea typeface="+mn-ea"/>
                <a:cs typeface="+mn-cs"/>
              </a:defRPr>
            </a:lvl8pPr>
            <a:lvl9pPr marL="2743132" algn="l" defTabSz="685783" rtl="0" eaLnBrk="1" latinLnBrk="0" hangingPunct="1">
              <a:defRPr kern="1200">
                <a:solidFill>
                  <a:schemeClr val="tx1"/>
                </a:solidFill>
                <a:latin typeface="Arial" panose="020B0604020202020204" pitchFamily="34" charset="0"/>
                <a:ea typeface="+mn-ea"/>
                <a:cs typeface="+mn-cs"/>
              </a:defRPr>
            </a:lvl9pPr>
          </a:lstStyle>
          <a:p>
            <a:pPr>
              <a:spcAft>
                <a:spcPts val="600"/>
              </a:spcAft>
              <a:defRPr/>
            </a:pPr>
            <a:fld id="{429E6DC9-66D5-45B6-AF6D-6295BFFEB8D9}" type="slidenum">
              <a:rPr lang="en-US" smtClean="0"/>
              <a:pPr>
                <a:spcAft>
                  <a:spcPts val="600"/>
                </a:spcAft>
                <a:defRPr/>
              </a:pPr>
              <a:t>43</a:t>
            </a:fld>
            <a:endParaRPr lang="en-US"/>
          </a:p>
        </p:txBody>
      </p:sp>
    </p:spTree>
    <p:extLst>
      <p:ext uri="{BB962C8B-B14F-4D97-AF65-F5344CB8AC3E}">
        <p14:creationId xmlns:p14="http://schemas.microsoft.com/office/powerpoint/2010/main" val="39718533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3D8A5-799D-7028-E15D-51C2A6CF9F08}"/>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59769926-A71F-1FD1-0274-1460459CC5BF}"/>
              </a:ext>
            </a:extLst>
          </p:cNvPr>
          <p:cNvSpPr>
            <a:spLocks noGrp="1"/>
          </p:cNvSpPr>
          <p:nvPr>
            <p:ph type="title"/>
          </p:nvPr>
        </p:nvSpPr>
        <p:spPr>
          <a:xfrm>
            <a:off x="628651" y="238950"/>
            <a:ext cx="7647842" cy="640283"/>
          </a:xfrm>
        </p:spPr>
        <p:txBody>
          <a:bodyPr anchor="t">
            <a:normAutofit/>
          </a:bodyPr>
          <a:lstStyle/>
          <a:p>
            <a:r>
              <a:rPr lang="en-GB" dirty="0"/>
              <a:t> </a:t>
            </a:r>
          </a:p>
        </p:txBody>
      </p:sp>
      <p:pic>
        <p:nvPicPr>
          <p:cNvPr id="5" name="Picture 4" descr="A diagram of a child abuse&#10;&#10;Description automatically generated">
            <a:extLst>
              <a:ext uri="{FF2B5EF4-FFF2-40B4-BE49-F238E27FC236}">
                <a16:creationId xmlns:a16="http://schemas.microsoft.com/office/drawing/2014/main" id="{16024CFC-C29F-8EC9-4B5F-D4D9463C3B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3999" cy="5143500"/>
          </a:xfrm>
          <a:prstGeom prst="rect">
            <a:avLst/>
          </a:prstGeom>
          <a:noFill/>
        </p:spPr>
      </p:pic>
      <p:sp>
        <p:nvSpPr>
          <p:cNvPr id="4" name="Slide Number Placeholder 3">
            <a:extLst>
              <a:ext uri="{FF2B5EF4-FFF2-40B4-BE49-F238E27FC236}">
                <a16:creationId xmlns:a16="http://schemas.microsoft.com/office/drawing/2014/main" id="{F9E6E65E-6EA1-30A7-7A93-FE0A2402BBFF}"/>
              </a:ext>
            </a:extLst>
          </p:cNvPr>
          <p:cNvSpPr>
            <a:spLocks noGrp="1"/>
          </p:cNvSpPr>
          <p:nvPr>
            <p:ph type="sldNum" sz="quarter" idx="12"/>
          </p:nvPr>
        </p:nvSpPr>
        <p:spPr>
          <a:xfrm>
            <a:off x="8370280" y="238951"/>
            <a:ext cx="465503" cy="241697"/>
          </a:xfrm>
        </p:spPr>
        <p:txBody>
          <a:bodyPr vert="horz" lIns="91440" tIns="45720" rIns="91440" bIns="45720" rtlCol="0" anchor="t">
            <a:normAutofit/>
          </a:bodyPr>
          <a:lstStyle>
            <a:defPPr>
              <a:defRPr lang="en-US"/>
            </a:defPPr>
            <a:lvl1pPr marL="0" algn="r" defTabSz="914355" rtl="0" eaLnBrk="1" latinLnBrk="0" hangingPunct="1">
              <a:defRPr sz="750" b="1"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spcAft>
                <a:spcPts val="600"/>
              </a:spcAft>
            </a:pPr>
            <a:fld id="{5512AD5A-2C28-1D42-B971-4292A709C8F6}" type="slidenum">
              <a:rPr lang="en-US" smtClean="0"/>
              <a:pPr>
                <a:spcAft>
                  <a:spcPts val="600"/>
                </a:spcAft>
              </a:pPr>
              <a:t>44</a:t>
            </a:fld>
            <a:endParaRPr lang="en-US"/>
          </a:p>
        </p:txBody>
      </p:sp>
      <p:sp>
        <p:nvSpPr>
          <p:cNvPr id="7" name="Title 5">
            <a:extLst>
              <a:ext uri="{FF2B5EF4-FFF2-40B4-BE49-F238E27FC236}">
                <a16:creationId xmlns:a16="http://schemas.microsoft.com/office/drawing/2014/main" id="{DA98082D-A0D1-BD43-7EC1-EFF8D6DB5F97}"/>
              </a:ext>
            </a:extLst>
          </p:cNvPr>
          <p:cNvSpPr txBox="1">
            <a:spLocks/>
          </p:cNvSpPr>
          <p:nvPr/>
        </p:nvSpPr>
        <p:spPr>
          <a:xfrm>
            <a:off x="781051" y="470999"/>
            <a:ext cx="7647842" cy="85371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ct val="0"/>
              </a:spcBef>
              <a:buFont typeface="+mj-lt"/>
              <a:buNone/>
              <a:defRPr sz="2800" kern="1200">
                <a:solidFill>
                  <a:schemeClr val="tx2"/>
                </a:solidFill>
                <a:latin typeface="+mj-lt"/>
                <a:ea typeface="+mj-ea"/>
                <a:cs typeface="+mj-cs"/>
              </a:defRPr>
            </a:lvl1pPr>
          </a:lstStyle>
          <a:p>
            <a:endParaRPr lang="en-GB" dirty="0">
              <a:solidFill>
                <a:srgbClr val="702474"/>
              </a:solidFill>
            </a:endParaRPr>
          </a:p>
        </p:txBody>
      </p:sp>
    </p:spTree>
    <p:extLst>
      <p:ext uri="{BB962C8B-B14F-4D97-AF65-F5344CB8AC3E}">
        <p14:creationId xmlns:p14="http://schemas.microsoft.com/office/powerpoint/2010/main" val="7736708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B5F24-2C17-E58D-BA10-536565AFBE2B}"/>
            </a:ext>
          </a:extLst>
        </p:cNvPr>
        <p:cNvGrpSpPr/>
        <p:nvPr/>
      </p:nvGrpSpPr>
      <p:grpSpPr>
        <a:xfrm>
          <a:off x="0" y="0"/>
          <a:ext cx="0" cy="0"/>
          <a:chOff x="0" y="0"/>
          <a:chExt cx="0" cy="0"/>
        </a:xfrm>
      </p:grpSpPr>
      <p:pic>
        <p:nvPicPr>
          <p:cNvPr id="6" name="Content Placeholder 5" descr="A close-up of a map&#10;&#10;Description automatically generated">
            <a:extLst>
              <a:ext uri="{FF2B5EF4-FFF2-40B4-BE49-F238E27FC236}">
                <a16:creationId xmlns:a16="http://schemas.microsoft.com/office/drawing/2014/main" id="{68B33AF9-7C4A-EE89-3D53-F4E2E8D2C26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881"/>
          <a:stretch/>
        </p:blipFill>
        <p:spPr>
          <a:xfrm>
            <a:off x="15" y="7"/>
            <a:ext cx="9143985" cy="5143493"/>
          </a:xfrm>
          <a:noFill/>
        </p:spPr>
      </p:pic>
      <p:sp>
        <p:nvSpPr>
          <p:cNvPr id="4" name="Slide Number Placeholder 3" hidden="1">
            <a:extLst>
              <a:ext uri="{FF2B5EF4-FFF2-40B4-BE49-F238E27FC236}">
                <a16:creationId xmlns:a16="http://schemas.microsoft.com/office/drawing/2014/main" id="{39CAC8FE-8E73-D53D-8FB3-5E691C57C2B2}"/>
              </a:ext>
            </a:extLst>
          </p:cNvPr>
          <p:cNvSpPr>
            <a:spLocks noGrp="1"/>
          </p:cNvSpPr>
          <p:nvPr>
            <p:ph type="sldNum" sz="quarter" idx="12"/>
          </p:nvPr>
        </p:nvSpPr>
        <p:spPr/>
        <p:txBody>
          <a:bodyPr/>
          <a:lstStyle/>
          <a:p>
            <a:pPr>
              <a:spcAft>
                <a:spcPts val="450"/>
              </a:spcAft>
            </a:pPr>
            <a:fld id="{5512AD5A-2C28-1D42-B971-4292A709C8F6}" type="slidenum">
              <a:rPr lang="en-US" smtClean="0"/>
              <a:pPr>
                <a:spcAft>
                  <a:spcPts val="450"/>
                </a:spcAft>
              </a:pPr>
              <a:t>45</a:t>
            </a:fld>
            <a:endParaRPr lang="en-US"/>
          </a:p>
        </p:txBody>
      </p:sp>
    </p:spTree>
    <p:extLst>
      <p:ext uri="{BB962C8B-B14F-4D97-AF65-F5344CB8AC3E}">
        <p14:creationId xmlns:p14="http://schemas.microsoft.com/office/powerpoint/2010/main" val="14294316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1C7BC-C614-0AE2-2264-B76279DDCC6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AF0523B-DEC8-75BA-768C-9BAE0BC9AC43}"/>
              </a:ext>
            </a:extLst>
          </p:cNvPr>
          <p:cNvSpPr>
            <a:spLocks noGrp="1"/>
          </p:cNvSpPr>
          <p:nvPr>
            <p:ph type="title"/>
          </p:nvPr>
        </p:nvSpPr>
        <p:spPr/>
        <p:txBody>
          <a:bodyPr/>
          <a:lstStyle/>
          <a:p>
            <a:r>
              <a:rPr lang="en-GB" b="1" dirty="0"/>
              <a:t>Societal reactions to child sexual abuse and the impact of this</a:t>
            </a:r>
          </a:p>
        </p:txBody>
      </p:sp>
      <p:sp>
        <p:nvSpPr>
          <p:cNvPr id="9" name="Text Placeholder 8">
            <a:extLst>
              <a:ext uri="{FF2B5EF4-FFF2-40B4-BE49-F238E27FC236}">
                <a16:creationId xmlns:a16="http://schemas.microsoft.com/office/drawing/2014/main" id="{DF2C7B55-5D1E-3D80-DC75-DE017E898DF4}"/>
              </a:ext>
            </a:extLst>
          </p:cNvPr>
          <p:cNvSpPr>
            <a:spLocks noGrp="1"/>
          </p:cNvSpPr>
          <p:nvPr>
            <p:ph type="body" idx="1"/>
          </p:nvPr>
        </p:nvSpPr>
        <p:spPr/>
        <p:txBody>
          <a:bodyPr/>
          <a:lstStyle/>
          <a:p>
            <a:endParaRPr lang="en-GB" dirty="0"/>
          </a:p>
        </p:txBody>
      </p:sp>
      <p:sp>
        <p:nvSpPr>
          <p:cNvPr id="7" name="Slide Number Placeholder 6">
            <a:extLst>
              <a:ext uri="{FF2B5EF4-FFF2-40B4-BE49-F238E27FC236}">
                <a16:creationId xmlns:a16="http://schemas.microsoft.com/office/drawing/2014/main" id="{B37505C7-85AB-584E-D22E-6251107AF9CC}"/>
              </a:ext>
            </a:extLst>
          </p:cNvPr>
          <p:cNvSpPr>
            <a:spLocks noGrp="1"/>
          </p:cNvSpPr>
          <p:nvPr>
            <p:ph type="sldNum" sz="quarter" idx="12"/>
          </p:nvPr>
        </p:nvSpPr>
        <p:spPr/>
        <p:txBody>
          <a:bodyPr/>
          <a:lstStyle/>
          <a:p>
            <a:fld id="{5512AD5A-2C28-1D42-B971-4292A709C8F6}" type="slidenum">
              <a:rPr lang="en-US" smtClean="0"/>
              <a:pPr/>
              <a:t>46</a:t>
            </a:fld>
            <a:endParaRPr lang="en-US"/>
          </a:p>
        </p:txBody>
      </p:sp>
    </p:spTree>
    <p:extLst>
      <p:ext uri="{BB962C8B-B14F-4D97-AF65-F5344CB8AC3E}">
        <p14:creationId xmlns:p14="http://schemas.microsoft.com/office/powerpoint/2010/main" val="12203526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C4AA6EC-0DE2-695D-4253-1C561421677E}"/>
              </a:ext>
            </a:extLst>
          </p:cNvPr>
          <p:cNvPicPr>
            <a:picLocks noChangeAspect="1"/>
          </p:cNvPicPr>
          <p:nvPr/>
        </p:nvPicPr>
        <p:blipFill rotWithShape="1">
          <a:blip r:embed="rId3">
            <a:extLst>
              <a:ext uri="{28A0092B-C50C-407E-A947-70E740481C1C}">
                <a14:useLocalDpi xmlns:a14="http://schemas.microsoft.com/office/drawing/2010/main" val="0"/>
              </a:ext>
            </a:extLst>
          </a:blip>
          <a:srcRect l="22957" t="2" r="27099"/>
          <a:stretch/>
        </p:blipFill>
        <p:spPr>
          <a:xfrm>
            <a:off x="5836054" y="1220088"/>
            <a:ext cx="2440439" cy="3261600"/>
          </a:xfrm>
          <a:prstGeom prst="rect">
            <a:avLst/>
          </a:prstGeom>
          <a:noFill/>
        </p:spPr>
      </p:pic>
      <p:sp>
        <p:nvSpPr>
          <p:cNvPr id="19" name="Title 2">
            <a:extLst>
              <a:ext uri="{FF2B5EF4-FFF2-40B4-BE49-F238E27FC236}">
                <a16:creationId xmlns:a16="http://schemas.microsoft.com/office/drawing/2014/main" id="{54678186-4ECB-24F7-1CDC-35D2E6D4EAC8}"/>
              </a:ext>
            </a:extLst>
          </p:cNvPr>
          <p:cNvSpPr>
            <a:spLocks noGrp="1"/>
          </p:cNvSpPr>
          <p:nvPr>
            <p:ph type="title"/>
          </p:nvPr>
        </p:nvSpPr>
        <p:spPr/>
        <p:txBody>
          <a:bodyPr>
            <a:normAutofit fontScale="90000"/>
          </a:bodyPr>
          <a:lstStyle/>
          <a:p>
            <a:r>
              <a:rPr lang="en-US" sz="2300" b="1" dirty="0"/>
              <a:t>Our response has always been reactive</a:t>
            </a:r>
            <a:br>
              <a:rPr lang="en-US" dirty="0"/>
            </a:br>
            <a:r>
              <a:rPr lang="en-US" sz="2000" dirty="0"/>
              <a:t>A pendulum swinging between media panics</a:t>
            </a:r>
          </a:p>
        </p:txBody>
      </p:sp>
      <p:pic>
        <p:nvPicPr>
          <p:cNvPr id="6" name="Content Placeholder 5" descr="Rolls of Newspaper">
            <a:extLst>
              <a:ext uri="{FF2B5EF4-FFF2-40B4-BE49-F238E27FC236}">
                <a16:creationId xmlns:a16="http://schemas.microsoft.com/office/drawing/2014/main" id="{FF97D5A9-E180-1D57-5280-F3D2B81197EB}"/>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val="0"/>
              </a:ext>
            </a:extLst>
          </a:blip>
          <a:srcRect l="20513" t="1" r="28373" b="1"/>
          <a:stretch/>
        </p:blipFill>
        <p:spPr>
          <a:xfrm>
            <a:off x="933772" y="1220088"/>
            <a:ext cx="2500517" cy="3262680"/>
          </a:xfrm>
        </p:spPr>
      </p:pic>
      <p:sp>
        <p:nvSpPr>
          <p:cNvPr id="20" name="Slide Number Placeholder 4">
            <a:extLst>
              <a:ext uri="{FF2B5EF4-FFF2-40B4-BE49-F238E27FC236}">
                <a16:creationId xmlns:a16="http://schemas.microsoft.com/office/drawing/2014/main" id="{C775AC71-D254-AA36-2A3B-64F91EE7E02A}"/>
              </a:ext>
            </a:extLst>
          </p:cNvPr>
          <p:cNvSpPr>
            <a:spLocks noGrp="1"/>
          </p:cNvSpPr>
          <p:nvPr>
            <p:ph type="sldNum" sz="quarter" idx="12"/>
          </p:nvPr>
        </p:nvSpPr>
        <p:spPr/>
        <p:txBody>
          <a:bodyPr/>
          <a:lstStyle/>
          <a:p>
            <a:fld id="{5512AD5A-2C28-1D42-B971-4292A709C8F6}" type="slidenum">
              <a:rPr lang="en-US" smtClean="0"/>
              <a:pPr/>
              <a:t>47</a:t>
            </a:fld>
            <a:endParaRPr lang="en-US"/>
          </a:p>
        </p:txBody>
      </p:sp>
      <p:sp>
        <p:nvSpPr>
          <p:cNvPr id="4" name="Slide Number Placeholder 3" hidden="1">
            <a:extLst>
              <a:ext uri="{FF2B5EF4-FFF2-40B4-BE49-F238E27FC236}">
                <a16:creationId xmlns:a16="http://schemas.microsoft.com/office/drawing/2014/main" id="{342CC4FA-A8E5-FC01-E5B0-E64DA33277C5}"/>
              </a:ext>
            </a:extLst>
          </p:cNvPr>
          <p:cNvSpPr>
            <a:spLocks noGrp="1"/>
          </p:cNvSpPr>
          <p:nvPr>
            <p:ph type="sldNum" sz="quarter" idx="4294967295"/>
          </p:nvPr>
        </p:nvSpPr>
        <p:spPr>
          <a:xfrm>
            <a:off x="8678863" y="239713"/>
            <a:ext cx="465137" cy="241300"/>
          </a:xfrm>
        </p:spPr>
        <p:txBody>
          <a:bodyPr/>
          <a:lstStyle/>
          <a:p>
            <a:pPr>
              <a:spcAft>
                <a:spcPts val="450"/>
              </a:spcAft>
            </a:pPr>
            <a:fld id="{5512AD5A-2C28-1D42-B971-4292A709C8F6}" type="slidenum">
              <a:rPr lang="en-US" smtClean="0"/>
              <a:pPr>
                <a:spcAft>
                  <a:spcPts val="450"/>
                </a:spcAft>
              </a:pPr>
              <a:t>47</a:t>
            </a:fld>
            <a:endParaRPr lang="en-US"/>
          </a:p>
        </p:txBody>
      </p:sp>
      <p:pic>
        <p:nvPicPr>
          <p:cNvPr id="12" name="Graphic 11" descr="Metronome with solid fill">
            <a:extLst>
              <a:ext uri="{FF2B5EF4-FFF2-40B4-BE49-F238E27FC236}">
                <a16:creationId xmlns:a16="http://schemas.microsoft.com/office/drawing/2014/main" id="{7CC02165-965F-AA1B-40D3-6DDCE5BEA0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52070" y="1910686"/>
            <a:ext cx="2164556" cy="2164556"/>
          </a:xfrm>
          <a:prstGeom prst="rect">
            <a:avLst/>
          </a:prstGeom>
        </p:spPr>
      </p:pic>
    </p:spTree>
    <p:extLst>
      <p:ext uri="{BB962C8B-B14F-4D97-AF65-F5344CB8AC3E}">
        <p14:creationId xmlns:p14="http://schemas.microsoft.com/office/powerpoint/2010/main" val="37453123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newspaper, booth&#10;&#10;Description automatically generated">
            <a:extLst>
              <a:ext uri="{FF2B5EF4-FFF2-40B4-BE49-F238E27FC236}">
                <a16:creationId xmlns:a16="http://schemas.microsoft.com/office/drawing/2014/main" id="{A6EB36E8-B01C-ABB5-56FF-F5F1F30A353E}"/>
              </a:ext>
            </a:extLst>
          </p:cNvPr>
          <p:cNvPicPr>
            <a:picLocks noChangeAspect="1"/>
          </p:cNvPicPr>
          <p:nvPr/>
        </p:nvPicPr>
        <p:blipFill rotWithShape="1">
          <a:blip r:embed="rId3">
            <a:extLst>
              <a:ext uri="{28A0092B-C50C-407E-A947-70E740481C1C}">
                <a14:useLocalDpi xmlns:a14="http://schemas.microsoft.com/office/drawing/2010/main" val="0"/>
              </a:ext>
            </a:extLst>
          </a:blip>
          <a:srcRect t="16912" r="47981" b="14729"/>
          <a:stretch/>
        </p:blipFill>
        <p:spPr bwMode="auto">
          <a:xfrm>
            <a:off x="6880092" y="495300"/>
            <a:ext cx="1178056" cy="2457450"/>
          </a:xfrm>
          <a:prstGeom prst="rect">
            <a:avLst/>
          </a:prstGeom>
          <a:noFill/>
          <a:ln w="19050">
            <a:solidFill>
              <a:schemeClr val="tx2"/>
            </a:solidFill>
          </a:ln>
          <a:extLst>
            <a:ext uri="{53640926-AAD7-44D8-BBD7-CCE9431645EC}">
              <a14:shadowObscured xmlns:a14="http://schemas.microsoft.com/office/drawing/2010/main"/>
            </a:ext>
          </a:extLst>
        </p:spPr>
      </p:pic>
      <p:pic>
        <p:nvPicPr>
          <p:cNvPr id="14" name="Picture 13" descr="Calaméo - Radlett May 22">
            <a:extLst>
              <a:ext uri="{FF2B5EF4-FFF2-40B4-BE49-F238E27FC236}">
                <a16:creationId xmlns:a16="http://schemas.microsoft.com/office/drawing/2014/main" id="{8D5ABDB1-E423-70F6-7357-CC82FF39077E}"/>
              </a:ext>
            </a:extLst>
          </p:cNvPr>
          <p:cNvPicPr>
            <a:picLocks noChangeAspect="1"/>
          </p:cNvPicPr>
          <p:nvPr/>
        </p:nvPicPr>
        <p:blipFill rotWithShape="1">
          <a:blip r:embed="rId4">
            <a:extLst>
              <a:ext uri="{28A0092B-C50C-407E-A947-70E740481C1C}">
                <a14:useLocalDpi xmlns:a14="http://schemas.microsoft.com/office/drawing/2010/main" val="0"/>
              </a:ext>
            </a:extLst>
          </a:blip>
          <a:srcRect t="19953" b="52348"/>
          <a:stretch/>
        </p:blipFill>
        <p:spPr bwMode="auto">
          <a:xfrm>
            <a:off x="4908423" y="3234786"/>
            <a:ext cx="3157538" cy="1241965"/>
          </a:xfrm>
          <a:prstGeom prst="rect">
            <a:avLst/>
          </a:prstGeom>
          <a:noFill/>
          <a:ln w="19050">
            <a:solidFill>
              <a:schemeClr val="tx2"/>
            </a:solidFill>
          </a:ln>
          <a:extLst>
            <a:ext uri="{53640926-AAD7-44D8-BBD7-CCE9431645EC}">
              <a14:shadowObscured xmlns:a14="http://schemas.microsoft.com/office/drawing/2010/main"/>
            </a:ext>
          </a:extLst>
        </p:spPr>
      </p:pic>
      <p:pic>
        <p:nvPicPr>
          <p:cNvPr id="15" name="Picture 14" descr="Anorak News | Irony overload: The Sun berates the BBC and the Guardian for  whipping up 'paedo hysteria'">
            <a:extLst>
              <a:ext uri="{FF2B5EF4-FFF2-40B4-BE49-F238E27FC236}">
                <a16:creationId xmlns:a16="http://schemas.microsoft.com/office/drawing/2014/main" id="{0630CD69-C658-E8AD-6A15-2A4A281CE09E}"/>
              </a:ext>
            </a:extLst>
          </p:cNvPr>
          <p:cNvPicPr>
            <a:picLocks noChangeAspect="1"/>
          </p:cNvPicPr>
          <p:nvPr/>
        </p:nvPicPr>
        <p:blipFill rotWithShape="1">
          <a:blip r:embed="rId5">
            <a:extLst>
              <a:ext uri="{28A0092B-C50C-407E-A947-70E740481C1C}">
                <a14:useLocalDpi xmlns:a14="http://schemas.microsoft.com/office/drawing/2010/main" val="0"/>
              </a:ext>
            </a:extLst>
          </a:blip>
          <a:srcRect l="17691" t="68899" r="2543" b="1864"/>
          <a:stretch/>
        </p:blipFill>
        <p:spPr bwMode="auto">
          <a:xfrm>
            <a:off x="1078041" y="495301"/>
            <a:ext cx="3586163" cy="1643063"/>
          </a:xfrm>
          <a:prstGeom prst="rect">
            <a:avLst/>
          </a:prstGeom>
          <a:noFill/>
          <a:ln w="19050">
            <a:solidFill>
              <a:schemeClr val="tx2"/>
            </a:solid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3B7A7DF7-A897-8B32-8158-5E3187426251}"/>
              </a:ext>
            </a:extLst>
          </p:cNvPr>
          <p:cNvPicPr>
            <a:picLocks noChangeAspect="1"/>
          </p:cNvPicPr>
          <p:nvPr/>
        </p:nvPicPr>
        <p:blipFill rotWithShape="1">
          <a:blip r:embed="rId6">
            <a:extLst>
              <a:ext uri="{28A0092B-C50C-407E-A947-70E740481C1C}">
                <a14:useLocalDpi xmlns:a14="http://schemas.microsoft.com/office/drawing/2010/main" val="0"/>
              </a:ext>
            </a:extLst>
          </a:blip>
          <a:srcRect l="24864" t="15646" r="23432" b="27501"/>
          <a:stretch/>
        </p:blipFill>
        <p:spPr bwMode="auto">
          <a:xfrm>
            <a:off x="4900610" y="495300"/>
            <a:ext cx="1743075" cy="2457450"/>
          </a:xfrm>
          <a:prstGeom prst="rect">
            <a:avLst/>
          </a:prstGeom>
          <a:noFill/>
          <a:ln w="19050">
            <a:solidFill>
              <a:schemeClr val="tx2"/>
            </a:solidFill>
          </a:ln>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829BE69F-A0F8-FBB6-95E8-56BFF8F6CC27}"/>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Lst>
          </a:blip>
          <a:srcRect l="8009" t="63857" r="7352" b="42"/>
          <a:stretch/>
        </p:blipFill>
        <p:spPr>
          <a:xfrm>
            <a:off x="1070227" y="2534592"/>
            <a:ext cx="3593976" cy="1937164"/>
          </a:xfrm>
          <a:prstGeom prst="rect">
            <a:avLst/>
          </a:prstGeom>
          <a:ln w="19050">
            <a:solidFill>
              <a:schemeClr val="tx2"/>
            </a:solidFill>
          </a:ln>
        </p:spPr>
      </p:pic>
    </p:spTree>
    <p:extLst>
      <p:ext uri="{BB962C8B-B14F-4D97-AF65-F5344CB8AC3E}">
        <p14:creationId xmlns:p14="http://schemas.microsoft.com/office/powerpoint/2010/main" val="29249016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Assumptions that follow the stereotypes…</a:t>
            </a:r>
          </a:p>
        </p:txBody>
      </p:sp>
      <p:sp>
        <p:nvSpPr>
          <p:cNvPr id="3" name="Content Placeholder 2"/>
          <p:cNvSpPr>
            <a:spLocks noGrp="1"/>
          </p:cNvSpPr>
          <p:nvPr>
            <p:ph idx="1"/>
          </p:nvPr>
        </p:nvSpPr>
        <p:spPr>
          <a:xfrm>
            <a:off x="628650" y="1096109"/>
            <a:ext cx="5200650" cy="3536615"/>
          </a:xfrm>
        </p:spPr>
        <p:txBody>
          <a:bodyPr/>
          <a:lstStyle/>
          <a:p>
            <a:pPr marL="257168" indent="-257168">
              <a:lnSpc>
                <a:spcPct val="100000"/>
              </a:lnSpc>
              <a:buFont typeface="Arial" panose="020B0604020202020204" pitchFamily="34" charset="0"/>
              <a:buChar char="•"/>
            </a:pPr>
            <a:r>
              <a:rPr lang="en-GB" altLang="en-US" sz="2000" dirty="0"/>
              <a:t>That we can tell by looking</a:t>
            </a:r>
          </a:p>
          <a:p>
            <a:pPr marL="257168" indent="-257168">
              <a:lnSpc>
                <a:spcPct val="100000"/>
              </a:lnSpc>
              <a:buFont typeface="Arial" panose="020B0604020202020204" pitchFamily="34" charset="0"/>
              <a:buChar char="•"/>
            </a:pPr>
            <a:r>
              <a:rPr lang="en-GB" altLang="en-US" sz="2000" dirty="0"/>
              <a:t>That men who are </a:t>
            </a:r>
            <a:r>
              <a:rPr lang="en-GB" altLang="en-US" sz="2000" b="1" dirty="0"/>
              <a:t>‘good with children’ </a:t>
            </a:r>
            <a:r>
              <a:rPr lang="en-GB" altLang="en-US" sz="2000" dirty="0"/>
              <a:t>do not sexually abuse them</a:t>
            </a:r>
          </a:p>
          <a:p>
            <a:pPr marL="257168" indent="-257168">
              <a:lnSpc>
                <a:spcPct val="100000"/>
              </a:lnSpc>
              <a:buFont typeface="Arial" panose="020B0604020202020204" pitchFamily="34" charset="0"/>
              <a:buChar char="•"/>
            </a:pPr>
            <a:r>
              <a:rPr lang="en-GB" altLang="en-US" sz="2000" dirty="0"/>
              <a:t>That if children say they </a:t>
            </a:r>
            <a:r>
              <a:rPr lang="en-GB" altLang="en-US" sz="2000" b="1" dirty="0"/>
              <a:t>want to see </a:t>
            </a:r>
            <a:r>
              <a:rPr lang="en-GB" altLang="en-US" sz="2000" dirty="0"/>
              <a:t>their abusive parent, they cannot be abusing them</a:t>
            </a:r>
          </a:p>
          <a:p>
            <a:pPr marL="257168" indent="-257168">
              <a:lnSpc>
                <a:spcPct val="100000"/>
              </a:lnSpc>
              <a:buFont typeface="Arial" panose="020B0604020202020204" pitchFamily="34" charset="0"/>
              <a:buChar char="•"/>
            </a:pPr>
            <a:r>
              <a:rPr lang="en-GB" altLang="en-US" sz="2000" dirty="0"/>
              <a:t>That if children don’t </a:t>
            </a:r>
            <a:r>
              <a:rPr lang="en-GB" altLang="en-US" sz="2000" b="1" dirty="0"/>
              <a:t>appear distressed </a:t>
            </a:r>
            <a:r>
              <a:rPr lang="en-GB" altLang="en-US" sz="2000" dirty="0"/>
              <a:t>when making a disclosure, then it must be untrue</a:t>
            </a:r>
          </a:p>
          <a:p>
            <a:endParaRPr lang="en-GB" dirty="0"/>
          </a:p>
        </p:txBody>
      </p:sp>
      <p:pic>
        <p:nvPicPr>
          <p:cNvPr id="6" name="Graphic 5" descr="Head with gears outline">
            <a:extLst>
              <a:ext uri="{FF2B5EF4-FFF2-40B4-BE49-F238E27FC236}">
                <a16:creationId xmlns:a16="http://schemas.microsoft.com/office/drawing/2014/main" id="{C66B6FEA-92BC-908E-153C-815AA399AD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17079" y="1542043"/>
            <a:ext cx="2059415" cy="2059415"/>
          </a:xfrm>
          <a:prstGeom prst="rect">
            <a:avLst/>
          </a:prstGeom>
        </p:spPr>
      </p:pic>
    </p:spTree>
    <p:extLst>
      <p:ext uri="{BB962C8B-B14F-4D97-AF65-F5344CB8AC3E}">
        <p14:creationId xmlns:p14="http://schemas.microsoft.com/office/powerpoint/2010/main" val="3793349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E6CDD-3796-A5ED-F30A-676643277C76}"/>
              </a:ext>
            </a:extLst>
          </p:cNvPr>
          <p:cNvSpPr>
            <a:spLocks noGrp="1"/>
          </p:cNvSpPr>
          <p:nvPr>
            <p:ph type="title"/>
          </p:nvPr>
        </p:nvSpPr>
        <p:spPr/>
        <p:txBody>
          <a:bodyPr/>
          <a:lstStyle/>
          <a:p>
            <a:r>
              <a:rPr lang="en-GB" b="1" dirty="0"/>
              <a:t>Introduction to the Centre of expertise on child sexual abuse (The CSA Centre)</a:t>
            </a:r>
          </a:p>
        </p:txBody>
      </p:sp>
      <p:sp>
        <p:nvSpPr>
          <p:cNvPr id="3" name="Text Placeholder 2">
            <a:extLst>
              <a:ext uri="{FF2B5EF4-FFF2-40B4-BE49-F238E27FC236}">
                <a16:creationId xmlns:a16="http://schemas.microsoft.com/office/drawing/2014/main" id="{1F0A3D52-26CC-431F-4BC7-ACDCE3CADBB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9EB0302-5B9A-31B4-6E60-02CFA9B36880}"/>
              </a:ext>
            </a:extLst>
          </p:cNvPr>
          <p:cNvSpPr>
            <a:spLocks noGrp="1"/>
          </p:cNvSpPr>
          <p:nvPr>
            <p:ph type="sldNum" sz="quarter" idx="12"/>
          </p:nvPr>
        </p:nvSpPr>
        <p:spPr/>
        <p:txBody>
          <a:bodyPr/>
          <a:lstStyle/>
          <a:p>
            <a:fld id="{5512AD5A-2C28-1D42-B971-4292A709C8F6}" type="slidenum">
              <a:rPr lang="en-US" smtClean="0"/>
              <a:pPr/>
              <a:t>5</a:t>
            </a:fld>
            <a:endParaRPr lang="en-US" dirty="0"/>
          </a:p>
        </p:txBody>
      </p:sp>
    </p:spTree>
    <p:extLst>
      <p:ext uri="{BB962C8B-B14F-4D97-AF65-F5344CB8AC3E}">
        <p14:creationId xmlns:p14="http://schemas.microsoft.com/office/powerpoint/2010/main" val="3263020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84287-D5CA-DDF1-652E-36D686DD3C57}"/>
            </a:ext>
          </a:extLst>
        </p:cNvPr>
        <p:cNvGrpSpPr/>
        <p:nvPr/>
      </p:nvGrpSpPr>
      <p:grpSpPr>
        <a:xfrm>
          <a:off x="0" y="0"/>
          <a:ext cx="0" cy="0"/>
          <a:chOff x="0" y="0"/>
          <a:chExt cx="0" cy="0"/>
        </a:xfrm>
      </p:grpSpPr>
      <p:pic>
        <p:nvPicPr>
          <p:cNvPr id="8" name="Content Placeholder 7" descr="A group of people sitting at a table with laptops&#10;&#10;Description automatically generated with low confidence">
            <a:extLst>
              <a:ext uri="{FF2B5EF4-FFF2-40B4-BE49-F238E27FC236}">
                <a16:creationId xmlns:a16="http://schemas.microsoft.com/office/drawing/2014/main" id="{4FA79B19-A72F-4CFB-16E8-EB94D7A4990D}"/>
              </a:ext>
            </a:extLst>
          </p:cNvPr>
          <p:cNvPicPr>
            <a:picLocks noGrp="1" noChangeAspect="1"/>
          </p:cNvPicPr>
          <p:nvPr>
            <p:ph sz="half" idx="14"/>
          </p:nvPr>
        </p:nvPicPr>
        <p:blipFill>
          <a:blip r:embed="rId3" cstate="print">
            <a:extLst>
              <a:ext uri="{28A0092B-C50C-407E-A947-70E740481C1C}">
                <a14:useLocalDpi xmlns:a14="http://schemas.microsoft.com/office/drawing/2010/main" val="0"/>
              </a:ext>
            </a:extLst>
          </a:blip>
          <a:stretch>
            <a:fillRect/>
          </a:stretch>
        </p:blipFill>
        <p:spPr>
          <a:xfrm>
            <a:off x="4635500" y="1453399"/>
            <a:ext cx="3886200" cy="2547851"/>
          </a:xfrm>
        </p:spPr>
      </p:pic>
      <p:sp>
        <p:nvSpPr>
          <p:cNvPr id="2" name="Title 1">
            <a:extLst>
              <a:ext uri="{FF2B5EF4-FFF2-40B4-BE49-F238E27FC236}">
                <a16:creationId xmlns:a16="http://schemas.microsoft.com/office/drawing/2014/main" id="{84F23BDC-9971-6AE1-8A98-2A9524E68F1C}"/>
              </a:ext>
            </a:extLst>
          </p:cNvPr>
          <p:cNvSpPr>
            <a:spLocks noGrp="1"/>
          </p:cNvSpPr>
          <p:nvPr>
            <p:ph type="title"/>
          </p:nvPr>
        </p:nvSpPr>
        <p:spPr/>
        <p:txBody>
          <a:bodyPr>
            <a:normAutofit fontScale="90000"/>
          </a:bodyPr>
          <a:lstStyle/>
          <a:p>
            <a:r>
              <a:rPr lang="en-GB" sz="2300" b="1" dirty="0"/>
              <a:t>What are the obstacles in practice?</a:t>
            </a:r>
            <a:br>
              <a:rPr lang="en-GB" dirty="0"/>
            </a:br>
            <a:endParaRPr lang="en-GB" dirty="0"/>
          </a:p>
        </p:txBody>
      </p:sp>
      <p:sp>
        <p:nvSpPr>
          <p:cNvPr id="4" name="Content Placeholder 3">
            <a:extLst>
              <a:ext uri="{FF2B5EF4-FFF2-40B4-BE49-F238E27FC236}">
                <a16:creationId xmlns:a16="http://schemas.microsoft.com/office/drawing/2014/main" id="{E01E0F70-7F60-6EDF-2755-63183E20C8C7}"/>
              </a:ext>
            </a:extLst>
          </p:cNvPr>
          <p:cNvSpPr>
            <a:spLocks noGrp="1"/>
          </p:cNvSpPr>
          <p:nvPr>
            <p:ph sz="half" idx="1"/>
          </p:nvPr>
        </p:nvSpPr>
        <p:spPr/>
        <p:txBody>
          <a:bodyPr>
            <a:normAutofit/>
          </a:bodyPr>
          <a:lstStyle/>
          <a:p>
            <a:r>
              <a:rPr lang="en-GB" sz="1600" b="1" dirty="0">
                <a:solidFill>
                  <a:schemeClr val="accent4"/>
                </a:solidFill>
              </a:rPr>
              <a:t>In small groups/group discussion </a:t>
            </a:r>
          </a:p>
          <a:p>
            <a:r>
              <a:rPr lang="en-GB" sz="1600" dirty="0"/>
              <a:t>(10 minutes)</a:t>
            </a:r>
          </a:p>
          <a:p>
            <a:endParaRPr lang="en-GB" sz="1600" dirty="0"/>
          </a:p>
          <a:p>
            <a:pPr marL="285750" indent="-285750">
              <a:buFont typeface="Arial" panose="020B0604020202020204" pitchFamily="34" charset="0"/>
              <a:buChar char="•"/>
            </a:pPr>
            <a:r>
              <a:rPr lang="en-GB" sz="1600" dirty="0"/>
              <a:t>Individually</a:t>
            </a:r>
          </a:p>
          <a:p>
            <a:pPr marL="285750" indent="-285750">
              <a:buFont typeface="Arial" panose="020B0604020202020204" pitchFamily="34" charset="0"/>
              <a:buChar char="•"/>
            </a:pPr>
            <a:r>
              <a:rPr lang="en-GB" sz="1600" dirty="0"/>
              <a:t>Organisationally</a:t>
            </a:r>
          </a:p>
          <a:p>
            <a:pPr marL="285750" indent="-285750">
              <a:buFont typeface="Arial" panose="020B0604020202020204" pitchFamily="34" charset="0"/>
              <a:buChar char="•"/>
            </a:pPr>
            <a:r>
              <a:rPr lang="en-GB" sz="1600" dirty="0"/>
              <a:t>Systemically</a:t>
            </a:r>
          </a:p>
          <a:p>
            <a:endParaRPr lang="en-GB" sz="1600" dirty="0"/>
          </a:p>
          <a:p>
            <a:r>
              <a:rPr lang="en-GB" sz="1600" b="1" dirty="0">
                <a:solidFill>
                  <a:schemeClr val="accent5"/>
                </a:solidFill>
              </a:rPr>
              <a:t>Please nominate a spokesperson to take notes.</a:t>
            </a:r>
          </a:p>
        </p:txBody>
      </p:sp>
      <p:sp>
        <p:nvSpPr>
          <p:cNvPr id="3" name="Slide Number Placeholder 2">
            <a:extLst>
              <a:ext uri="{FF2B5EF4-FFF2-40B4-BE49-F238E27FC236}">
                <a16:creationId xmlns:a16="http://schemas.microsoft.com/office/drawing/2014/main" id="{B1FE8BDA-0D7F-75EA-609A-F8A43D6F9F8D}"/>
              </a:ext>
            </a:extLst>
          </p:cNvPr>
          <p:cNvSpPr>
            <a:spLocks noGrp="1"/>
          </p:cNvSpPr>
          <p:nvPr>
            <p:ph type="sldNum" sz="quarter" idx="12"/>
          </p:nvPr>
        </p:nvSpPr>
        <p:spPr/>
        <p:txBody>
          <a:bodyPr/>
          <a:lstStyle/>
          <a:p>
            <a:fld id="{5512AD5A-2C28-1D42-B971-4292A709C8F6}" type="slidenum">
              <a:rPr lang="en-US" smtClean="0"/>
              <a:pPr/>
              <a:t>50</a:t>
            </a:fld>
            <a:endParaRPr lang="en-US" dirty="0"/>
          </a:p>
        </p:txBody>
      </p:sp>
    </p:spTree>
    <p:extLst>
      <p:ext uri="{BB962C8B-B14F-4D97-AF65-F5344CB8AC3E}">
        <p14:creationId xmlns:p14="http://schemas.microsoft.com/office/powerpoint/2010/main" val="18938941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7FC2F-5534-04A0-3B5E-763F28B581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C509B7-2722-3A77-A3AB-F25DC17B0C70}"/>
              </a:ext>
            </a:extLst>
          </p:cNvPr>
          <p:cNvSpPr>
            <a:spLocks noGrp="1"/>
          </p:cNvSpPr>
          <p:nvPr>
            <p:ph type="title"/>
          </p:nvPr>
        </p:nvSpPr>
        <p:spPr/>
        <p:txBody>
          <a:bodyPr/>
          <a:lstStyle/>
          <a:p>
            <a:r>
              <a:rPr lang="en-GB" altLang="en-US" b="1" dirty="0"/>
              <a:t>The obstacle of fear</a:t>
            </a:r>
            <a:endParaRPr lang="en-US" b="1" dirty="0"/>
          </a:p>
        </p:txBody>
      </p:sp>
      <p:sp>
        <p:nvSpPr>
          <p:cNvPr id="4" name="Slide Number Placeholder 3">
            <a:extLst>
              <a:ext uri="{FF2B5EF4-FFF2-40B4-BE49-F238E27FC236}">
                <a16:creationId xmlns:a16="http://schemas.microsoft.com/office/drawing/2014/main" id="{EC52424F-DCD7-9DBC-22BA-97A254CB1734}"/>
              </a:ext>
            </a:extLst>
          </p:cNvPr>
          <p:cNvSpPr>
            <a:spLocks noGrp="1"/>
          </p:cNvSpPr>
          <p:nvPr>
            <p:ph type="sldNum" sz="quarter" idx="12"/>
          </p:nvPr>
        </p:nvSpPr>
        <p:spPr/>
        <p:txBody>
          <a:bodyPr/>
          <a:lstStyle/>
          <a:p>
            <a:fld id="{5512AD5A-2C28-1D42-B971-4292A709C8F6}" type="slidenum">
              <a:rPr lang="en-US" smtClean="0"/>
              <a:pPr/>
              <a:t>51</a:t>
            </a:fld>
            <a:endParaRPr lang="en-US" dirty="0"/>
          </a:p>
        </p:txBody>
      </p:sp>
      <p:sp>
        <p:nvSpPr>
          <p:cNvPr id="6" name="Rectangle 5">
            <a:extLst>
              <a:ext uri="{FF2B5EF4-FFF2-40B4-BE49-F238E27FC236}">
                <a16:creationId xmlns:a16="http://schemas.microsoft.com/office/drawing/2014/main" id="{7B07691C-829A-16E4-0653-A6312C2B2D10}"/>
              </a:ext>
            </a:extLst>
          </p:cNvPr>
          <p:cNvSpPr/>
          <p:nvPr/>
        </p:nvSpPr>
        <p:spPr>
          <a:xfrm>
            <a:off x="4309110" y="3557588"/>
            <a:ext cx="520065" cy="3314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50" b="1" dirty="0">
                <a:solidFill>
                  <a:schemeClr val="tx1"/>
                </a:solidFill>
              </a:rPr>
              <a:t>What if I’m wrong</a:t>
            </a:r>
            <a:r>
              <a:rPr lang="en-GB" sz="750" b="1" dirty="0">
                <a:solidFill>
                  <a:schemeClr val="bg1"/>
                </a:solidFill>
              </a:rPr>
              <a:t> </a:t>
            </a:r>
          </a:p>
        </p:txBody>
      </p:sp>
      <p:grpSp>
        <p:nvGrpSpPr>
          <p:cNvPr id="10" name="Group 9">
            <a:extLst>
              <a:ext uri="{FF2B5EF4-FFF2-40B4-BE49-F238E27FC236}">
                <a16:creationId xmlns:a16="http://schemas.microsoft.com/office/drawing/2014/main" id="{A0AAFE68-99B2-F6BE-4562-8B4AAB3F69F6}"/>
              </a:ext>
            </a:extLst>
          </p:cNvPr>
          <p:cNvGrpSpPr/>
          <p:nvPr/>
        </p:nvGrpSpPr>
        <p:grpSpPr>
          <a:xfrm>
            <a:off x="994611" y="713874"/>
            <a:ext cx="7281882" cy="3961445"/>
            <a:chOff x="2169114" y="1138704"/>
            <a:chExt cx="4850615" cy="2995577"/>
          </a:xfrm>
        </p:grpSpPr>
        <p:pic>
          <p:nvPicPr>
            <p:cNvPr id="14" name="Picture 5" descr="U:\Training and Presentations\CS training\CS Training\Webinar\implications to family.jpg">
              <a:extLst>
                <a:ext uri="{FF2B5EF4-FFF2-40B4-BE49-F238E27FC236}">
                  <a16:creationId xmlns:a16="http://schemas.microsoft.com/office/drawing/2014/main" id="{008945E9-E3CC-06D8-AD86-7E23353EF1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715" t="11464" r="20715"/>
            <a:stretch/>
          </p:blipFill>
          <p:spPr bwMode="auto">
            <a:xfrm>
              <a:off x="3864230" y="2200903"/>
              <a:ext cx="1479872" cy="9514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21F581E-1B7C-AEBF-A836-29A2E9F2A6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737" b="4737"/>
            <a:stretch/>
          </p:blipFill>
          <p:spPr>
            <a:xfrm>
              <a:off x="5426589" y="1138704"/>
              <a:ext cx="1593140" cy="961557"/>
            </a:xfrm>
            <a:prstGeom prst="rect">
              <a:avLst/>
            </a:prstGeom>
          </p:spPr>
        </p:pic>
        <p:pic>
          <p:nvPicPr>
            <p:cNvPr id="17" name="Picture 16">
              <a:extLst>
                <a:ext uri="{FF2B5EF4-FFF2-40B4-BE49-F238E27FC236}">
                  <a16:creationId xmlns:a16="http://schemas.microsoft.com/office/drawing/2014/main" id="{AD622DEE-7E19-3B34-1862-5BD6E460DFF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73" t="7140" r="7773" b="4323"/>
            <a:stretch/>
          </p:blipFill>
          <p:spPr>
            <a:xfrm>
              <a:off x="2169114" y="2200903"/>
              <a:ext cx="1616805" cy="951439"/>
            </a:xfrm>
            <a:prstGeom prst="rect">
              <a:avLst/>
            </a:prstGeom>
          </p:spPr>
        </p:pic>
        <p:pic>
          <p:nvPicPr>
            <p:cNvPr id="18" name="Picture 17">
              <a:extLst>
                <a:ext uri="{FF2B5EF4-FFF2-40B4-BE49-F238E27FC236}">
                  <a16:creationId xmlns:a16="http://schemas.microsoft.com/office/drawing/2014/main" id="{5FFFC2B1-3DBB-08F3-2FE5-31448BA5A818}"/>
                </a:ext>
              </a:extLst>
            </p:cNvPr>
            <p:cNvPicPr>
              <a:picLocks noChangeAspect="1"/>
            </p:cNvPicPr>
            <p:nvPr/>
          </p:nvPicPr>
          <p:blipFill>
            <a:blip r:embed="rId6" cstate="print">
              <a:extLst>
                <a:ext uri="{28A0092B-C50C-407E-A947-70E740481C1C}">
                  <a14:useLocalDpi xmlns:a14="http://schemas.microsoft.com/office/drawing/2010/main" val="0"/>
                </a:ext>
              </a:extLst>
            </a:blip>
            <a:srcRect t="8229" b="8229"/>
            <a:stretch/>
          </p:blipFill>
          <p:spPr>
            <a:xfrm>
              <a:off x="3864230" y="3259871"/>
              <a:ext cx="1479872" cy="874410"/>
            </a:xfrm>
            <a:prstGeom prst="rect">
              <a:avLst/>
            </a:prstGeom>
          </p:spPr>
        </p:pic>
        <p:pic>
          <p:nvPicPr>
            <p:cNvPr id="9" name="Picture 8" descr="A picture containing person&#10;&#10;Description automatically generated">
              <a:extLst>
                <a:ext uri="{FF2B5EF4-FFF2-40B4-BE49-F238E27FC236}">
                  <a16:creationId xmlns:a16="http://schemas.microsoft.com/office/drawing/2014/main" id="{CED735A4-E270-E6BA-DFE5-1F120A82CB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37635" y="1139175"/>
              <a:ext cx="1420209" cy="946806"/>
            </a:xfrm>
            <a:prstGeom prst="rect">
              <a:avLst/>
            </a:prstGeom>
          </p:spPr>
        </p:pic>
        <p:pic>
          <p:nvPicPr>
            <p:cNvPr id="11" name="Picture 10" descr="Text, whiteboard&#10;&#10;Description automatically generated">
              <a:extLst>
                <a:ext uri="{FF2B5EF4-FFF2-40B4-BE49-F238E27FC236}">
                  <a16:creationId xmlns:a16="http://schemas.microsoft.com/office/drawing/2014/main" id="{CD7C2E03-223B-89A1-1AD5-2FD5B2861773}"/>
                </a:ext>
              </a:extLst>
            </p:cNvPr>
            <p:cNvPicPr>
              <a:picLocks noChangeAspect="1"/>
            </p:cNvPicPr>
            <p:nvPr/>
          </p:nvPicPr>
          <p:blipFill rotWithShape="1">
            <a:blip r:embed="rId8">
              <a:extLst>
                <a:ext uri="{28A0092B-C50C-407E-A947-70E740481C1C}">
                  <a14:useLocalDpi xmlns:a14="http://schemas.microsoft.com/office/drawing/2010/main" val="0"/>
                </a:ext>
              </a:extLst>
            </a:blip>
            <a:srcRect l="2000" t="6876" r="2500" b="18748"/>
            <a:stretch/>
          </p:blipFill>
          <p:spPr>
            <a:xfrm>
              <a:off x="5426589" y="2200903"/>
              <a:ext cx="1593140" cy="951439"/>
            </a:xfrm>
            <a:prstGeom prst="rect">
              <a:avLst/>
            </a:prstGeom>
          </p:spPr>
        </p:pic>
        <p:pic>
          <p:nvPicPr>
            <p:cNvPr id="15" name="Picture 14" descr="A picture containing application&#10;&#10;Description automatically generated">
              <a:extLst>
                <a:ext uri="{FF2B5EF4-FFF2-40B4-BE49-F238E27FC236}">
                  <a16:creationId xmlns:a16="http://schemas.microsoft.com/office/drawing/2014/main" id="{DBB0B883-A016-70F8-E213-3F85217A36A9}"/>
                </a:ext>
              </a:extLst>
            </p:cNvPr>
            <p:cNvPicPr>
              <a:picLocks noChangeAspect="1"/>
            </p:cNvPicPr>
            <p:nvPr/>
          </p:nvPicPr>
          <p:blipFill rotWithShape="1">
            <a:blip r:embed="rId9">
              <a:extLst>
                <a:ext uri="{28A0092B-C50C-407E-A947-70E740481C1C}">
                  <a14:useLocalDpi xmlns:a14="http://schemas.microsoft.com/office/drawing/2010/main" val="0"/>
                </a:ext>
              </a:extLst>
            </a:blip>
            <a:srcRect b="15161"/>
            <a:stretch/>
          </p:blipFill>
          <p:spPr>
            <a:xfrm>
              <a:off x="2169114" y="3252983"/>
              <a:ext cx="1610097" cy="874410"/>
            </a:xfrm>
            <a:prstGeom prst="rect">
              <a:avLst/>
            </a:prstGeom>
          </p:spPr>
        </p:pic>
        <p:pic>
          <p:nvPicPr>
            <p:cNvPr id="21" name="Picture 20" descr="A person holding a cardboard box&#10;&#10;Description automatically generated with low confidence">
              <a:extLst>
                <a:ext uri="{FF2B5EF4-FFF2-40B4-BE49-F238E27FC236}">
                  <a16:creationId xmlns:a16="http://schemas.microsoft.com/office/drawing/2014/main" id="{309AFDC6-A79D-9B31-6B04-23CDB1EA7FA2}"/>
                </a:ext>
              </a:extLst>
            </p:cNvPr>
            <p:cNvPicPr>
              <a:picLocks noChangeAspect="1"/>
            </p:cNvPicPr>
            <p:nvPr/>
          </p:nvPicPr>
          <p:blipFill rotWithShape="1">
            <a:blip r:embed="rId10">
              <a:extLst>
                <a:ext uri="{28A0092B-C50C-407E-A947-70E740481C1C}">
                  <a14:useLocalDpi xmlns:a14="http://schemas.microsoft.com/office/drawing/2010/main" val="0"/>
                </a:ext>
              </a:extLst>
            </a:blip>
            <a:srcRect t="10886" b="10886"/>
            <a:stretch/>
          </p:blipFill>
          <p:spPr>
            <a:xfrm>
              <a:off x="5426589" y="3252982"/>
              <a:ext cx="1593140" cy="874410"/>
            </a:xfrm>
            <a:prstGeom prst="rect">
              <a:avLst/>
            </a:prstGeom>
          </p:spPr>
        </p:pic>
        <p:pic>
          <p:nvPicPr>
            <p:cNvPr id="23" name="Picture 22" descr="A picture containing text, car, indoor&#10;&#10;Description automatically generated">
              <a:extLst>
                <a:ext uri="{FF2B5EF4-FFF2-40B4-BE49-F238E27FC236}">
                  <a16:creationId xmlns:a16="http://schemas.microsoft.com/office/drawing/2014/main" id="{576E9BB5-C83F-1F36-B317-5DE6EF134F51}"/>
                </a:ext>
              </a:extLst>
            </p:cNvPr>
            <p:cNvPicPr>
              <a:picLocks noChangeAspect="1"/>
            </p:cNvPicPr>
            <p:nvPr/>
          </p:nvPicPr>
          <p:blipFill rotWithShape="1">
            <a:blip r:embed="rId11"/>
            <a:srcRect t="11437" r="2924" b="575"/>
            <a:stretch/>
          </p:blipFill>
          <p:spPr>
            <a:xfrm>
              <a:off x="2169114" y="1139175"/>
              <a:ext cx="1610097" cy="946806"/>
            </a:xfrm>
            <a:prstGeom prst="rect">
              <a:avLst/>
            </a:prstGeom>
          </p:spPr>
        </p:pic>
      </p:grpSp>
    </p:spTree>
    <p:extLst>
      <p:ext uri="{BB962C8B-B14F-4D97-AF65-F5344CB8AC3E}">
        <p14:creationId xmlns:p14="http://schemas.microsoft.com/office/powerpoint/2010/main" val="20736960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5661783-622C-4AA1-92BD-B5158A2898E4}"/>
              </a:ext>
            </a:extLst>
          </p:cNvPr>
          <p:cNvSpPr>
            <a:spLocks noGrp="1"/>
          </p:cNvSpPr>
          <p:nvPr>
            <p:ph type="title"/>
          </p:nvPr>
        </p:nvSpPr>
        <p:spPr/>
        <p:txBody>
          <a:bodyPr/>
          <a:lstStyle/>
          <a:p>
            <a:r>
              <a:rPr lang="en-GB" b="1" dirty="0"/>
              <a:t>It can feel like a bit of a minefield</a:t>
            </a:r>
          </a:p>
        </p:txBody>
      </p:sp>
      <p:sp>
        <p:nvSpPr>
          <p:cNvPr id="9" name="Text Placeholder 8">
            <a:extLst>
              <a:ext uri="{FF2B5EF4-FFF2-40B4-BE49-F238E27FC236}">
                <a16:creationId xmlns:a16="http://schemas.microsoft.com/office/drawing/2014/main" id="{949436C2-8D79-43E6-B198-8759BB8A5FBF}"/>
              </a:ext>
            </a:extLst>
          </p:cNvPr>
          <p:cNvSpPr>
            <a:spLocks noGrp="1"/>
          </p:cNvSpPr>
          <p:nvPr>
            <p:ph type="body" idx="1"/>
          </p:nvPr>
        </p:nvSpPr>
        <p:spPr/>
        <p:txBody>
          <a:bodyPr/>
          <a:lstStyle/>
          <a:p>
            <a:r>
              <a:rPr lang="en-GB" dirty="0"/>
              <a:t>Asking questions…</a:t>
            </a:r>
          </a:p>
        </p:txBody>
      </p:sp>
      <p:sp>
        <p:nvSpPr>
          <p:cNvPr id="7" name="Slide Number Placeholder 6">
            <a:extLst>
              <a:ext uri="{FF2B5EF4-FFF2-40B4-BE49-F238E27FC236}">
                <a16:creationId xmlns:a16="http://schemas.microsoft.com/office/drawing/2014/main" id="{32AA7B00-24B9-4718-A5C6-EC9978D4B351}"/>
              </a:ext>
            </a:extLst>
          </p:cNvPr>
          <p:cNvSpPr>
            <a:spLocks noGrp="1"/>
          </p:cNvSpPr>
          <p:nvPr>
            <p:ph type="sldNum" sz="quarter" idx="12"/>
          </p:nvPr>
        </p:nvSpPr>
        <p:spPr/>
        <p:txBody>
          <a:bodyPr/>
          <a:lstStyle/>
          <a:p>
            <a:fld id="{5512AD5A-2C28-1D42-B971-4292A709C8F6}" type="slidenum">
              <a:rPr lang="en-US" smtClean="0"/>
              <a:pPr/>
              <a:t>52</a:t>
            </a:fld>
            <a:endParaRPr lang="en-US"/>
          </a:p>
        </p:txBody>
      </p:sp>
    </p:spTree>
    <p:extLst>
      <p:ext uri="{BB962C8B-B14F-4D97-AF65-F5344CB8AC3E}">
        <p14:creationId xmlns:p14="http://schemas.microsoft.com/office/powerpoint/2010/main" val="17494452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623C420-3FA8-92EF-8DF0-0877113D64A9}"/>
              </a:ext>
            </a:extLst>
          </p:cNvPr>
          <p:cNvSpPr>
            <a:spLocks noGrp="1"/>
          </p:cNvSpPr>
          <p:nvPr>
            <p:ph type="title"/>
          </p:nvPr>
        </p:nvSpPr>
        <p:spPr>
          <a:xfrm>
            <a:off x="628651" y="239713"/>
            <a:ext cx="7648575" cy="639762"/>
          </a:xfrm>
        </p:spPr>
        <p:txBody>
          <a:bodyPr/>
          <a:lstStyle/>
          <a:p>
            <a:r>
              <a:rPr lang="en-GB" b="1" dirty="0"/>
              <a:t>Investigation outcomes of child sexual abuse offences </a:t>
            </a:r>
            <a:r>
              <a:rPr lang="en-GB" sz="1800" dirty="0"/>
              <a:t>England and Wales, 2022/23</a:t>
            </a:r>
          </a:p>
        </p:txBody>
      </p:sp>
      <p:graphicFrame>
        <p:nvGraphicFramePr>
          <p:cNvPr id="5" name="Content Placeholder 4">
            <a:extLst>
              <a:ext uri="{FF2B5EF4-FFF2-40B4-BE49-F238E27FC236}">
                <a16:creationId xmlns:a16="http://schemas.microsoft.com/office/drawing/2014/main" id="{32EF27CE-34C4-4041-9BFD-A09AAB8EE3C6}"/>
              </a:ext>
            </a:extLst>
          </p:cNvPr>
          <p:cNvGraphicFramePr>
            <a:graphicFrameLocks noGrp="1"/>
          </p:cNvGraphicFramePr>
          <p:nvPr>
            <p:ph idx="1"/>
          </p:nvPr>
        </p:nvGraphicFramePr>
        <p:xfrm>
          <a:off x="274320" y="1095375"/>
          <a:ext cx="7886700" cy="35369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693871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1DD1A-64EC-0A43-A175-C2A60338DA3E}"/>
              </a:ext>
            </a:extLst>
          </p:cNvPr>
          <p:cNvSpPr>
            <a:spLocks noGrp="1"/>
          </p:cNvSpPr>
          <p:nvPr>
            <p:ph type="title"/>
          </p:nvPr>
        </p:nvSpPr>
        <p:spPr/>
        <p:txBody>
          <a:bodyPr/>
          <a:lstStyle/>
          <a:p>
            <a:r>
              <a:rPr lang="en-GB" b="1" dirty="0"/>
              <a:t>The Burden of Proof</a:t>
            </a:r>
            <a:endParaRPr lang="en-US" b="1" dirty="0"/>
          </a:p>
        </p:txBody>
      </p:sp>
      <p:sp>
        <p:nvSpPr>
          <p:cNvPr id="5" name="Text Placeholder 4"/>
          <p:cNvSpPr>
            <a:spLocks noGrp="1"/>
          </p:cNvSpPr>
          <p:nvPr>
            <p:ph type="body" idx="1"/>
          </p:nvPr>
        </p:nvSpPr>
        <p:spPr/>
        <p:txBody>
          <a:bodyPr/>
          <a:lstStyle/>
          <a:p>
            <a:r>
              <a:rPr lang="en-GB" dirty="0"/>
              <a:t>Beyond Reasonable Doubt	</a:t>
            </a:r>
          </a:p>
        </p:txBody>
      </p:sp>
      <p:pic>
        <p:nvPicPr>
          <p:cNvPr id="9" name="Picture 2"/>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0413" r="13108"/>
          <a:stretch/>
        </p:blipFill>
        <p:spPr>
          <a:xfrm>
            <a:off x="1305714" y="1874258"/>
            <a:ext cx="2517784" cy="2377646"/>
          </a:xfrm>
        </p:spPr>
      </p:pic>
      <p:sp>
        <p:nvSpPr>
          <p:cNvPr id="6" name="Text Placeholder 5"/>
          <p:cNvSpPr>
            <a:spLocks noGrp="1"/>
          </p:cNvSpPr>
          <p:nvPr>
            <p:ph type="body" sz="quarter" idx="3"/>
          </p:nvPr>
        </p:nvSpPr>
        <p:spPr/>
        <p:txBody>
          <a:bodyPr/>
          <a:lstStyle/>
          <a:p>
            <a:r>
              <a:rPr lang="en-GB" dirty="0"/>
              <a:t>Balance of Probabilities</a:t>
            </a:r>
          </a:p>
        </p:txBody>
      </p:sp>
      <p:pic>
        <p:nvPicPr>
          <p:cNvPr id="13" name="Content Placeholder 12"/>
          <p:cNvPicPr>
            <a:picLocks noGrp="1" noChangeAspect="1"/>
          </p:cNvPicPr>
          <p:nvPr>
            <p:ph sz="quarter" idx="4"/>
          </p:nvPr>
        </p:nvPicPr>
        <p:blipFill rotWithShape="1">
          <a:blip r:embed="rId4" cstate="print">
            <a:extLst>
              <a:ext uri="{28A0092B-C50C-407E-A947-70E740481C1C}">
                <a14:useLocalDpi xmlns:a14="http://schemas.microsoft.com/office/drawing/2010/main" val="0"/>
              </a:ext>
            </a:extLst>
          </a:blip>
          <a:srcRect t="1886" b="4358"/>
          <a:stretch/>
        </p:blipFill>
        <p:spPr>
          <a:xfrm>
            <a:off x="5450826" y="1767382"/>
            <a:ext cx="2244436" cy="2591399"/>
          </a:xfrm>
        </p:spPr>
      </p:pic>
      <p:sp>
        <p:nvSpPr>
          <p:cNvPr id="4" name="Slide Number Placeholder 3">
            <a:extLst>
              <a:ext uri="{FF2B5EF4-FFF2-40B4-BE49-F238E27FC236}">
                <a16:creationId xmlns:a16="http://schemas.microsoft.com/office/drawing/2014/main" id="{D87D6ED6-222D-0B41-9D6E-40B565D62C0E}"/>
              </a:ext>
            </a:extLst>
          </p:cNvPr>
          <p:cNvSpPr>
            <a:spLocks noGrp="1"/>
          </p:cNvSpPr>
          <p:nvPr>
            <p:ph type="sldNum" sz="quarter" idx="12"/>
          </p:nvPr>
        </p:nvSpPr>
        <p:spPr/>
        <p:txBody>
          <a:bodyPr/>
          <a:lstStyle/>
          <a:p>
            <a:fld id="{5512AD5A-2C28-1D42-B971-4292A709C8F6}" type="slidenum">
              <a:rPr lang="en-US" smtClean="0"/>
              <a:pPr/>
              <a:t>54</a:t>
            </a:fld>
            <a:endParaRPr lang="en-US" dirty="0"/>
          </a:p>
        </p:txBody>
      </p:sp>
    </p:spTree>
    <p:extLst>
      <p:ext uri="{BB962C8B-B14F-4D97-AF65-F5344CB8AC3E}">
        <p14:creationId xmlns:p14="http://schemas.microsoft.com/office/powerpoint/2010/main" val="7055170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A8EE2-9B85-DC78-2916-F638A28391A8}"/>
              </a:ext>
            </a:extLst>
          </p:cNvPr>
          <p:cNvSpPr>
            <a:spLocks noGrp="1"/>
          </p:cNvSpPr>
          <p:nvPr>
            <p:ph type="title"/>
          </p:nvPr>
        </p:nvSpPr>
        <p:spPr/>
        <p:txBody>
          <a:bodyPr/>
          <a:lstStyle/>
          <a:p>
            <a:r>
              <a:rPr lang="en-GB" b="1" dirty="0"/>
              <a:t>The implications of a ‘no further action’ decision</a:t>
            </a:r>
          </a:p>
        </p:txBody>
      </p:sp>
      <p:sp>
        <p:nvSpPr>
          <p:cNvPr id="3" name="Content Placeholder 2">
            <a:extLst>
              <a:ext uri="{FF2B5EF4-FFF2-40B4-BE49-F238E27FC236}">
                <a16:creationId xmlns:a16="http://schemas.microsoft.com/office/drawing/2014/main" id="{728BE694-6D1D-4715-CEBF-A6756673E094}"/>
              </a:ext>
            </a:extLst>
          </p:cNvPr>
          <p:cNvSpPr>
            <a:spLocks noGrp="1"/>
          </p:cNvSpPr>
          <p:nvPr>
            <p:ph idx="1"/>
          </p:nvPr>
        </p:nvSpPr>
        <p:spPr>
          <a:xfrm>
            <a:off x="628649" y="1957894"/>
            <a:ext cx="7886700" cy="2791442"/>
          </a:xfrm>
        </p:spPr>
        <p:txBody>
          <a:bodyPr>
            <a:normAutofit/>
          </a:bodyPr>
          <a:lstStyle/>
          <a:p>
            <a:pPr marL="257168" indent="-257168">
              <a:lnSpc>
                <a:spcPct val="100000"/>
              </a:lnSpc>
              <a:spcBef>
                <a:spcPts val="0"/>
              </a:spcBef>
              <a:buFont typeface="Arial" panose="020B0604020202020204" pitchFamily="34" charset="0"/>
              <a:buChar char="•"/>
              <a:defRPr/>
            </a:pPr>
            <a:r>
              <a:rPr lang="en-GB" sz="1800" i="1" dirty="0">
                <a:latin typeface="Arial"/>
              </a:rPr>
              <a:t>The police have taken NFA so there’s nothing we can do</a:t>
            </a:r>
          </a:p>
          <a:p>
            <a:pPr marL="257168" indent="-257168">
              <a:lnSpc>
                <a:spcPct val="100000"/>
              </a:lnSpc>
              <a:spcBef>
                <a:spcPts val="0"/>
              </a:spcBef>
              <a:buFont typeface="Arial" panose="020B0604020202020204" pitchFamily="34" charset="0"/>
              <a:buChar char="•"/>
              <a:defRPr/>
            </a:pPr>
            <a:r>
              <a:rPr lang="en-GB" sz="1800" i="1" dirty="0">
                <a:latin typeface="Arial"/>
              </a:rPr>
              <a:t>There’s no evidence the child has been abused</a:t>
            </a:r>
          </a:p>
          <a:p>
            <a:pPr marL="257168" indent="-257168">
              <a:lnSpc>
                <a:spcPct val="100000"/>
              </a:lnSpc>
              <a:spcBef>
                <a:spcPts val="0"/>
              </a:spcBef>
              <a:buFont typeface="Arial" panose="020B0604020202020204" pitchFamily="34" charset="0"/>
              <a:buChar char="•"/>
              <a:defRPr/>
            </a:pPr>
            <a:r>
              <a:rPr lang="en-GB" sz="1800" i="1" dirty="0">
                <a:latin typeface="Arial"/>
              </a:rPr>
              <a:t>The child made must have made this up</a:t>
            </a:r>
          </a:p>
          <a:p>
            <a:pPr marL="257168" indent="-257168">
              <a:lnSpc>
                <a:spcPct val="100000"/>
              </a:lnSpc>
              <a:spcBef>
                <a:spcPts val="0"/>
              </a:spcBef>
              <a:buFont typeface="Arial" panose="020B0604020202020204" pitchFamily="34" charset="0"/>
              <a:buChar char="•"/>
              <a:defRPr/>
            </a:pPr>
            <a:r>
              <a:rPr lang="en-GB" sz="1800" i="1" dirty="0">
                <a:latin typeface="Arial"/>
              </a:rPr>
              <a:t>I can’t say I believe the child if there is no evidence for it</a:t>
            </a:r>
          </a:p>
          <a:p>
            <a:pPr marL="257168" indent="-257168">
              <a:lnSpc>
                <a:spcPct val="100000"/>
              </a:lnSpc>
              <a:spcBef>
                <a:spcPts val="0"/>
              </a:spcBef>
              <a:buFont typeface="Arial" panose="020B0604020202020204" pitchFamily="34" charset="0"/>
              <a:buChar char="•"/>
              <a:defRPr/>
            </a:pPr>
            <a:r>
              <a:rPr lang="en-GB" sz="1800" i="1" dirty="0">
                <a:latin typeface="Arial"/>
              </a:rPr>
              <a:t>There is no evidence this child was previously abused</a:t>
            </a:r>
          </a:p>
          <a:p>
            <a:pPr marL="257168" indent="-257168">
              <a:lnSpc>
                <a:spcPct val="100000"/>
              </a:lnSpc>
              <a:spcBef>
                <a:spcPts val="0"/>
              </a:spcBef>
              <a:buFont typeface="Arial" panose="020B0604020202020204" pitchFamily="34" charset="0"/>
              <a:buChar char="•"/>
              <a:defRPr/>
            </a:pPr>
            <a:r>
              <a:rPr lang="en-GB" sz="1800" i="1" dirty="0">
                <a:latin typeface="Arial"/>
              </a:rPr>
              <a:t>We can’t refer to specialist help as there’s no evidence it happened</a:t>
            </a:r>
          </a:p>
          <a:p>
            <a:pPr marL="257168" indent="-257168">
              <a:lnSpc>
                <a:spcPct val="100000"/>
              </a:lnSpc>
              <a:spcBef>
                <a:spcPts val="0"/>
              </a:spcBef>
              <a:buFont typeface="Arial" panose="020B0604020202020204" pitchFamily="34" charset="0"/>
              <a:buChar char="•"/>
              <a:defRPr/>
            </a:pPr>
            <a:r>
              <a:rPr lang="en-GB" sz="1800" i="1" dirty="0">
                <a:latin typeface="Arial"/>
              </a:rPr>
              <a:t>The family won’t work with us now, and we don’t have the evidence to make them</a:t>
            </a:r>
          </a:p>
        </p:txBody>
      </p:sp>
      <p:sp>
        <p:nvSpPr>
          <p:cNvPr id="4" name="Rectangle: Rounded Corners 3">
            <a:extLst>
              <a:ext uri="{FF2B5EF4-FFF2-40B4-BE49-F238E27FC236}">
                <a16:creationId xmlns:a16="http://schemas.microsoft.com/office/drawing/2014/main" id="{33954EC4-46AA-80EB-7E71-06674D0396DD}"/>
              </a:ext>
            </a:extLst>
          </p:cNvPr>
          <p:cNvSpPr/>
          <p:nvPr/>
        </p:nvSpPr>
        <p:spPr>
          <a:xfrm>
            <a:off x="290458" y="742278"/>
            <a:ext cx="8563088" cy="9681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defRPr/>
            </a:pPr>
            <a:endParaRPr lang="en-GB" sz="1600" b="1" dirty="0">
              <a:solidFill>
                <a:srgbClr val="FFFFFF"/>
              </a:solidFill>
              <a:latin typeface="Arial"/>
            </a:endParaRPr>
          </a:p>
          <a:p>
            <a:pPr defTabSz="685800">
              <a:defRPr/>
            </a:pPr>
            <a:r>
              <a:rPr lang="en-GB" dirty="0">
                <a:solidFill>
                  <a:srgbClr val="FFFFFF"/>
                </a:solidFill>
                <a:latin typeface="Arial" panose="020B0604020202020204"/>
              </a:rPr>
              <a:t>An NFA decision from Police/CPS has undue influence over the remainder of the system’s response to children. </a:t>
            </a:r>
          </a:p>
          <a:p>
            <a:pPr defTabSz="914378">
              <a:defRPr/>
            </a:pPr>
            <a:endParaRPr lang="en-GB" sz="1200" b="1" dirty="0">
              <a:solidFill>
                <a:srgbClr val="FFFFFF"/>
              </a:solidFill>
              <a:latin typeface="Arial" panose="020B0604020202020204"/>
            </a:endParaRPr>
          </a:p>
        </p:txBody>
      </p:sp>
    </p:spTree>
    <p:extLst>
      <p:ext uri="{BB962C8B-B14F-4D97-AF65-F5344CB8AC3E}">
        <p14:creationId xmlns:p14="http://schemas.microsoft.com/office/powerpoint/2010/main" val="10141230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3E4A9-6124-41C6-91F9-CDED6E366735}"/>
              </a:ext>
            </a:extLst>
          </p:cNvPr>
          <p:cNvSpPr>
            <a:spLocks noGrp="1"/>
          </p:cNvSpPr>
          <p:nvPr>
            <p:ph type="title"/>
          </p:nvPr>
        </p:nvSpPr>
        <p:spPr>
          <a:xfrm>
            <a:off x="628651" y="238949"/>
            <a:ext cx="7647842" cy="640283"/>
          </a:xfrm>
        </p:spPr>
        <p:txBody>
          <a:bodyPr anchor="t">
            <a:normAutofit/>
          </a:bodyPr>
          <a:lstStyle/>
          <a:p>
            <a:r>
              <a:rPr lang="en-GB" sz="1900" b="1"/>
              <a:t>No Further Action</a:t>
            </a:r>
            <a:br>
              <a:rPr lang="en-GB" sz="1900"/>
            </a:br>
            <a:r>
              <a:rPr lang="en-GB" sz="1900"/>
              <a:t>What does it mean?</a:t>
            </a:r>
          </a:p>
        </p:txBody>
      </p:sp>
      <p:sp>
        <p:nvSpPr>
          <p:cNvPr id="4" name="Content Placeholder 3">
            <a:extLst>
              <a:ext uri="{FF2B5EF4-FFF2-40B4-BE49-F238E27FC236}">
                <a16:creationId xmlns:a16="http://schemas.microsoft.com/office/drawing/2014/main" id="{803504D6-8FA7-B7ED-2A9B-E6289DA3C20A}"/>
              </a:ext>
            </a:extLst>
          </p:cNvPr>
          <p:cNvSpPr>
            <a:spLocks noGrp="1"/>
          </p:cNvSpPr>
          <p:nvPr>
            <p:ph sz="half" idx="1"/>
          </p:nvPr>
        </p:nvSpPr>
        <p:spPr>
          <a:xfrm>
            <a:off x="628650" y="1096108"/>
            <a:ext cx="3886200" cy="3263504"/>
          </a:xfrm>
        </p:spPr>
        <p:txBody>
          <a:bodyPr>
            <a:normAutofit/>
          </a:bodyPr>
          <a:lstStyle/>
          <a:p>
            <a:pPr defTabSz="514350">
              <a:defRPr/>
            </a:pPr>
            <a:r>
              <a:rPr lang="en-GB" sz="1400" dirty="0"/>
              <a:t>No further action is when the </a:t>
            </a:r>
            <a:r>
              <a:rPr lang="en-GB" sz="1400" b="1" dirty="0"/>
              <a:t>Police/CPS </a:t>
            </a:r>
            <a:r>
              <a:rPr lang="en-GB" sz="1400" dirty="0"/>
              <a:t>make a decision not to charge someone with an offence. This may be because there is not enough evidence or it is not in the public interest. </a:t>
            </a:r>
          </a:p>
        </p:txBody>
      </p:sp>
      <p:sp>
        <p:nvSpPr>
          <p:cNvPr id="12" name="Slide Number Placeholder 4">
            <a:extLst>
              <a:ext uri="{FF2B5EF4-FFF2-40B4-BE49-F238E27FC236}">
                <a16:creationId xmlns:a16="http://schemas.microsoft.com/office/drawing/2014/main" id="{EE9C0360-1898-27C9-AC61-197FD0E91FB9}"/>
              </a:ext>
            </a:extLst>
          </p:cNvPr>
          <p:cNvSpPr>
            <a:spLocks noGrp="1"/>
          </p:cNvSpPr>
          <p:nvPr>
            <p:ph type="sldNum" sz="quarter" idx="12"/>
          </p:nvPr>
        </p:nvSpPr>
        <p:spPr>
          <a:xfrm>
            <a:off x="8370278" y="238949"/>
            <a:ext cx="465503" cy="241697"/>
          </a:xfrm>
        </p:spPr>
        <p:txBody>
          <a:bodyPr/>
          <a:lstStyle/>
          <a:p>
            <a:pPr>
              <a:spcAft>
                <a:spcPts val="600"/>
              </a:spcAft>
            </a:pPr>
            <a:fld id="{5512AD5A-2C28-1D42-B971-4292A709C8F6}" type="slidenum">
              <a:rPr lang="en-US" smtClean="0"/>
              <a:pPr>
                <a:spcAft>
                  <a:spcPts val="600"/>
                </a:spcAft>
              </a:pPr>
              <a:t>56</a:t>
            </a:fld>
            <a:endParaRPr lang="en-US"/>
          </a:p>
        </p:txBody>
      </p:sp>
      <p:graphicFrame>
        <p:nvGraphicFramePr>
          <p:cNvPr id="8" name="Content Placeholder 5">
            <a:extLst>
              <a:ext uri="{FF2B5EF4-FFF2-40B4-BE49-F238E27FC236}">
                <a16:creationId xmlns:a16="http://schemas.microsoft.com/office/drawing/2014/main" id="{68298FFC-671F-14DA-0053-6083F53E21BE}"/>
              </a:ext>
            </a:extLst>
          </p:cNvPr>
          <p:cNvGraphicFramePr>
            <a:graphicFrameLocks noGrp="1"/>
          </p:cNvGraphicFramePr>
          <p:nvPr>
            <p:ph sz="half" idx="14"/>
          </p:nvPr>
        </p:nvGraphicFramePr>
        <p:xfrm>
          <a:off x="4636205" y="1096108"/>
          <a:ext cx="4199575" cy="36924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Graphic 8" descr="Folder Search with solid fill">
            <a:extLst>
              <a:ext uri="{FF2B5EF4-FFF2-40B4-BE49-F238E27FC236}">
                <a16:creationId xmlns:a16="http://schemas.microsoft.com/office/drawing/2014/main" id="{61ABE520-F0A3-15C9-F221-C5B50DE066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75874" y="2498728"/>
            <a:ext cx="1860884" cy="1860884"/>
          </a:xfrm>
          <a:prstGeom prst="rect">
            <a:avLst/>
          </a:prstGeom>
        </p:spPr>
      </p:pic>
    </p:spTree>
    <p:extLst>
      <p:ext uri="{BB962C8B-B14F-4D97-AF65-F5344CB8AC3E}">
        <p14:creationId xmlns:p14="http://schemas.microsoft.com/office/powerpoint/2010/main" val="4158634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8B37E5-7DD9-D230-93B4-CA8F3E94CA5D}"/>
              </a:ext>
            </a:extLst>
          </p:cNvPr>
          <p:cNvSpPr>
            <a:spLocks noGrp="1"/>
          </p:cNvSpPr>
          <p:nvPr>
            <p:ph type="title"/>
          </p:nvPr>
        </p:nvSpPr>
        <p:spPr>
          <a:xfrm>
            <a:off x="483578" y="329970"/>
            <a:ext cx="7886700" cy="619154"/>
          </a:xfrm>
        </p:spPr>
        <p:txBody>
          <a:bodyPr/>
          <a:lstStyle/>
          <a:p>
            <a:r>
              <a:rPr lang="en-GB" dirty="0"/>
              <a:t>Recommendation 3:  Enquiries and Investigations</a:t>
            </a:r>
          </a:p>
        </p:txBody>
      </p:sp>
      <p:sp>
        <p:nvSpPr>
          <p:cNvPr id="6" name="Text Placeholder 5">
            <a:extLst>
              <a:ext uri="{FF2B5EF4-FFF2-40B4-BE49-F238E27FC236}">
                <a16:creationId xmlns:a16="http://schemas.microsoft.com/office/drawing/2014/main" id="{8E4D71D5-12D4-C9D6-43DC-C3CEAA2F7892}"/>
              </a:ext>
            </a:extLst>
          </p:cNvPr>
          <p:cNvSpPr>
            <a:spLocks noGrp="1"/>
          </p:cNvSpPr>
          <p:nvPr>
            <p:ph type="body" idx="1"/>
          </p:nvPr>
        </p:nvSpPr>
        <p:spPr>
          <a:xfrm>
            <a:off x="623888" y="1176495"/>
            <a:ext cx="7886700" cy="3418654"/>
          </a:xfrm>
        </p:spPr>
        <p:txBody>
          <a:bodyPr>
            <a:normAutofit fontScale="92500" lnSpcReduction="20000"/>
          </a:bodyPr>
          <a:lstStyle/>
          <a:p>
            <a:pPr marL="285750" indent="-285750">
              <a:buFont typeface="Arial" panose="020B0604020202020204" pitchFamily="34" charset="0"/>
              <a:buChar char="•"/>
            </a:pPr>
            <a:r>
              <a:rPr lang="en-GB" dirty="0">
                <a:latin typeface="HelveticaNeueLT Pro 55 Roman"/>
              </a:rPr>
              <a:t>S</a:t>
            </a:r>
            <a:r>
              <a:rPr lang="en-GB" sz="1800" b="0" i="0" u="none" strike="noStrike" baseline="0" dirty="0">
                <a:latin typeface="HelveticaNeueLT Pro 55 Roman"/>
              </a:rPr>
              <a:t>afeguarding partners to audit and review local guidance and practice so that a clear distinction is made between thresholds about significant harm to a child and those influencing criminal investigations. </a:t>
            </a:r>
          </a:p>
          <a:p>
            <a:pPr marL="285750" indent="-285750">
              <a:buFont typeface="Arial" panose="020B0604020202020204" pitchFamily="34" charset="0"/>
              <a:buChar char="•"/>
            </a:pPr>
            <a:r>
              <a:rPr lang="en-GB" sz="1800" b="0" i="0" u="none" strike="noStrike" baseline="0" dirty="0">
                <a:latin typeface="HelveticaNeueLT Pro 55 Roman"/>
              </a:rPr>
              <a:t>Safeguarding decisions must be based on </a:t>
            </a:r>
            <a:r>
              <a:rPr lang="en-GB" sz="1800" b="1" i="0" u="none" strike="noStrike" baseline="0" dirty="0">
                <a:latin typeface="HelveticaNeueLT Pro 55 Roman"/>
              </a:rPr>
              <a:t>all indicators of sexual abuse </a:t>
            </a:r>
            <a:r>
              <a:rPr lang="en-GB" sz="1800" b="0" i="0" u="none" strike="noStrike" baseline="0" dirty="0">
                <a:latin typeface="HelveticaNeueLT Pro 55 Roman"/>
              </a:rPr>
              <a:t>and should not rely solely on verbal statements from children. </a:t>
            </a:r>
          </a:p>
          <a:p>
            <a:pPr marL="285750" indent="-285750">
              <a:buFont typeface="Arial" panose="020B0604020202020204" pitchFamily="34" charset="0"/>
              <a:buChar char="•"/>
            </a:pPr>
            <a:r>
              <a:rPr lang="en-GB" sz="1800" b="0" i="0" u="none" strike="noStrike" baseline="0" dirty="0">
                <a:latin typeface="HelveticaNeueLT Pro 55 Roman"/>
              </a:rPr>
              <a:t>At the conclusion of section 47 enquiries and police investigations, there is a multi‑agency discussion to consider risk to the children and how they will be protected and supported. </a:t>
            </a:r>
          </a:p>
          <a:p>
            <a:pPr marL="285750" indent="-285750">
              <a:buFont typeface="Arial" panose="020B0604020202020204" pitchFamily="34" charset="0"/>
              <a:buChar char="•"/>
            </a:pPr>
            <a:r>
              <a:rPr lang="en-GB" sz="1800" b="0" i="0" u="none" strike="noStrike" baseline="0" dirty="0">
                <a:latin typeface="HelveticaNeueLT Pro 55 Roman"/>
              </a:rPr>
              <a:t>The term ‘no further action’ should not be used in these circumstances as it is too often understood to mean the abuse did not happen. The term ‘no further police action at this time’ is more appropriate. There should be a clear record of why a criminal investigation has been closed and that this information has been shared with other relevant agencies. </a:t>
            </a:r>
          </a:p>
          <a:p>
            <a:endParaRPr lang="en-GB" sz="1800" b="0" i="0" u="none" strike="noStrike" baseline="0" dirty="0">
              <a:latin typeface="HelveticaNeueLT Pro 55 Roman"/>
            </a:endParaRPr>
          </a:p>
          <a:p>
            <a:pPr algn="r"/>
            <a:r>
              <a:rPr lang="en-GB" sz="1200" b="0" i="0" u="none" strike="noStrike" baseline="0" dirty="0">
                <a:latin typeface="HelveticaNeueLT Pro 55 Roman"/>
              </a:rPr>
              <a:t>“I wanted</a:t>
            </a:r>
            <a:r>
              <a:rPr lang="en-GB" sz="1200" b="0" i="0" u="none" strike="noStrike" dirty="0">
                <a:latin typeface="HelveticaNeueLT Pro 55 Roman"/>
              </a:rPr>
              <a:t> them all to notice</a:t>
            </a:r>
            <a:r>
              <a:rPr lang="en-GB" sz="1200" dirty="0">
                <a:latin typeface="HelveticaNeueLT Pro 55 Roman"/>
              </a:rPr>
              <a:t>”:  Protecting children and responding to child sexual abuse within the family environment (Child Safeguarding Practice Review Panel, 2024)</a:t>
            </a:r>
            <a:endParaRPr lang="en-GB" sz="1200" dirty="0"/>
          </a:p>
        </p:txBody>
      </p:sp>
      <p:sp>
        <p:nvSpPr>
          <p:cNvPr id="4" name="Slide Number Placeholder 3">
            <a:extLst>
              <a:ext uri="{FF2B5EF4-FFF2-40B4-BE49-F238E27FC236}">
                <a16:creationId xmlns:a16="http://schemas.microsoft.com/office/drawing/2014/main" id="{47773AF3-8820-4F98-43DB-C4880034CAB3}"/>
              </a:ext>
            </a:extLst>
          </p:cNvPr>
          <p:cNvSpPr>
            <a:spLocks noGrp="1"/>
          </p:cNvSpPr>
          <p:nvPr>
            <p:ph type="sldNum" sz="quarter" idx="12"/>
          </p:nvPr>
        </p:nvSpPr>
        <p:spPr/>
        <p:txBody>
          <a:bodyPr/>
          <a:lstStyle/>
          <a:p>
            <a:fld id="{5512AD5A-2C28-1D42-B971-4292A709C8F6}" type="slidenum">
              <a:rPr lang="en-US" smtClean="0"/>
              <a:pPr/>
              <a:t>57</a:t>
            </a:fld>
            <a:endParaRPr lang="en-US" dirty="0"/>
          </a:p>
        </p:txBody>
      </p:sp>
    </p:spTree>
    <p:extLst>
      <p:ext uri="{BB962C8B-B14F-4D97-AF65-F5344CB8AC3E}">
        <p14:creationId xmlns:p14="http://schemas.microsoft.com/office/powerpoint/2010/main" val="281945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additive="base">
                                        <p:cTn id="3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2300" b="1" dirty="0"/>
              <a:t>Key principles </a:t>
            </a:r>
            <a:br>
              <a:rPr lang="en-GB" b="1" dirty="0"/>
            </a:br>
            <a:r>
              <a:rPr lang="en-GB" sz="2000" dirty="0"/>
              <a:t>To summarise</a:t>
            </a:r>
            <a:endParaRPr lang="en-GB" dirty="0"/>
          </a:p>
        </p:txBody>
      </p:sp>
      <p:graphicFrame>
        <p:nvGraphicFramePr>
          <p:cNvPr id="6" name="Content Placeholder 5">
            <a:extLst>
              <a:ext uri="{FF2B5EF4-FFF2-40B4-BE49-F238E27FC236}">
                <a16:creationId xmlns:a16="http://schemas.microsoft.com/office/drawing/2014/main" id="{E59957ED-E27E-446A-5CF5-FD205E3F2D3E}"/>
              </a:ext>
            </a:extLst>
          </p:cNvPr>
          <p:cNvGraphicFramePr>
            <a:graphicFrameLocks noGrp="1"/>
          </p:cNvGraphicFramePr>
          <p:nvPr>
            <p:ph idx="1"/>
            <p:extLst>
              <p:ext uri="{D42A27DB-BD31-4B8C-83A1-F6EECF244321}">
                <p14:modId xmlns:p14="http://schemas.microsoft.com/office/powerpoint/2010/main" val="3107098048"/>
              </p:ext>
            </p:extLst>
          </p:nvPr>
        </p:nvGraphicFramePr>
        <p:xfrm>
          <a:off x="628650" y="959750"/>
          <a:ext cx="7886700" cy="35366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80933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ADB93-054A-7B03-0A27-6B229D4289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1DD0C0-FE8E-8772-FB8F-59DE89AF9DFA}"/>
              </a:ext>
            </a:extLst>
          </p:cNvPr>
          <p:cNvSpPr>
            <a:spLocks noGrp="1"/>
          </p:cNvSpPr>
          <p:nvPr>
            <p:ph type="title"/>
          </p:nvPr>
        </p:nvSpPr>
        <p:spPr>
          <a:xfrm>
            <a:off x="628651" y="238950"/>
            <a:ext cx="7647842" cy="640283"/>
          </a:xfrm>
        </p:spPr>
        <p:txBody>
          <a:bodyPr anchor="t">
            <a:normAutofit/>
          </a:bodyPr>
          <a:lstStyle/>
          <a:p>
            <a:r>
              <a:rPr lang="en-GB" b="1" dirty="0"/>
              <a:t>Break</a:t>
            </a:r>
          </a:p>
        </p:txBody>
      </p:sp>
      <p:pic>
        <p:nvPicPr>
          <p:cNvPr id="6" name="Content Placeholder 5" descr="Espresso shot pouring into cup">
            <a:extLst>
              <a:ext uri="{FF2B5EF4-FFF2-40B4-BE49-F238E27FC236}">
                <a16:creationId xmlns:a16="http://schemas.microsoft.com/office/drawing/2014/main" id="{E7DEB85C-9CA9-4168-65DF-0F9CC77C00C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7870" r="1" b="24951"/>
          <a:stretch/>
        </p:blipFill>
        <p:spPr>
          <a:xfrm>
            <a:off x="628650" y="1096109"/>
            <a:ext cx="7886700" cy="3536615"/>
          </a:xfrm>
          <a:noFill/>
        </p:spPr>
      </p:pic>
      <p:sp>
        <p:nvSpPr>
          <p:cNvPr id="4" name="Slide Number Placeholder 3">
            <a:extLst>
              <a:ext uri="{FF2B5EF4-FFF2-40B4-BE49-F238E27FC236}">
                <a16:creationId xmlns:a16="http://schemas.microsoft.com/office/drawing/2014/main" id="{36380C9B-79CD-5985-5DBD-D189D317671D}"/>
              </a:ext>
            </a:extLst>
          </p:cNvPr>
          <p:cNvSpPr>
            <a:spLocks noGrp="1"/>
          </p:cNvSpPr>
          <p:nvPr>
            <p:ph type="sldNum" sz="quarter" idx="12"/>
          </p:nvPr>
        </p:nvSpPr>
        <p:spPr>
          <a:xfrm>
            <a:off x="8370279" y="238950"/>
            <a:ext cx="465503" cy="241697"/>
          </a:xfrm>
        </p:spPr>
        <p:txBody>
          <a:bodyPr anchor="t">
            <a:normAutofit/>
          </a:bodyPr>
          <a:lstStyle/>
          <a:p>
            <a:pPr>
              <a:spcAft>
                <a:spcPts val="600"/>
              </a:spcAft>
            </a:pPr>
            <a:fld id="{5512AD5A-2C28-1D42-B971-4292A709C8F6}" type="slidenum">
              <a:rPr lang="en-US" smtClean="0"/>
              <a:pPr>
                <a:spcAft>
                  <a:spcPts val="600"/>
                </a:spcAft>
              </a:pPr>
              <a:t>59</a:t>
            </a:fld>
            <a:endParaRPr lang="en-US"/>
          </a:p>
        </p:txBody>
      </p:sp>
    </p:spTree>
    <p:extLst>
      <p:ext uri="{BB962C8B-B14F-4D97-AF65-F5344CB8AC3E}">
        <p14:creationId xmlns:p14="http://schemas.microsoft.com/office/powerpoint/2010/main" val="411435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F25BA-F7E0-7D4D-9310-85F7ACE11AB5}"/>
              </a:ext>
            </a:extLst>
          </p:cNvPr>
          <p:cNvSpPr>
            <a:spLocks noGrp="1"/>
          </p:cNvSpPr>
          <p:nvPr>
            <p:ph type="title"/>
          </p:nvPr>
        </p:nvSpPr>
        <p:spPr/>
        <p:txBody>
          <a:bodyPr/>
          <a:lstStyle/>
          <a:p>
            <a:r>
              <a:rPr lang="en-GB" b="1" dirty="0"/>
              <a:t>The CSA Centre</a:t>
            </a:r>
            <a:endParaRPr lang="en-US" b="1" dirty="0"/>
          </a:p>
        </p:txBody>
      </p:sp>
      <p:sp>
        <p:nvSpPr>
          <p:cNvPr id="3" name="Content Placeholder 2">
            <a:extLst>
              <a:ext uri="{FF2B5EF4-FFF2-40B4-BE49-F238E27FC236}">
                <a16:creationId xmlns:a16="http://schemas.microsoft.com/office/drawing/2014/main" id="{C9DA72F5-F9EE-B24C-9688-8682F5AF4694}"/>
              </a:ext>
            </a:extLst>
          </p:cNvPr>
          <p:cNvSpPr>
            <a:spLocks noGrp="1"/>
          </p:cNvSpPr>
          <p:nvPr>
            <p:ph sz="half" idx="1"/>
          </p:nvPr>
        </p:nvSpPr>
        <p:spPr>
          <a:xfrm>
            <a:off x="628654" y="738821"/>
            <a:ext cx="4236120" cy="3773801"/>
          </a:xfrm>
        </p:spPr>
        <p:txBody>
          <a:bodyPr>
            <a:noAutofit/>
          </a:bodyPr>
          <a:lstStyle/>
          <a:p>
            <a:pPr marL="0" lvl="1" indent="0">
              <a:lnSpc>
                <a:spcPct val="100000"/>
              </a:lnSpc>
              <a:buNone/>
            </a:pPr>
            <a:r>
              <a:rPr lang="en-GB" sz="1600" dirty="0">
                <a:cs typeface="Times New Roman" panose="02020603050405020304" pitchFamily="18" charset="0"/>
              </a:rPr>
              <a:t>We are the Centre of expertise on child sexual abuse (CSA Centre). We want children to be able to live </a:t>
            </a:r>
            <a:r>
              <a:rPr lang="en-GB" sz="1600" b="1" dirty="0">
                <a:solidFill>
                  <a:schemeClr val="tx2"/>
                </a:solidFill>
                <a:cs typeface="Times New Roman" panose="02020603050405020304" pitchFamily="18" charset="0"/>
              </a:rPr>
              <a:t>free from the threat and harm of sexual abuse</a:t>
            </a:r>
            <a:r>
              <a:rPr lang="en-GB" sz="1600" dirty="0">
                <a:cs typeface="Times New Roman" panose="02020603050405020304" pitchFamily="18" charset="0"/>
              </a:rPr>
              <a:t>.</a:t>
            </a:r>
          </a:p>
          <a:p>
            <a:pPr marL="0" lvl="1" indent="0">
              <a:lnSpc>
                <a:spcPct val="100000"/>
              </a:lnSpc>
              <a:buNone/>
            </a:pPr>
            <a:endParaRPr lang="en-GB" sz="1600" dirty="0">
              <a:cs typeface="Times New Roman" panose="02020603050405020304" pitchFamily="18" charset="0"/>
            </a:endParaRPr>
          </a:p>
          <a:p>
            <a:pPr marL="0" lvl="1" indent="0">
              <a:lnSpc>
                <a:spcPct val="100000"/>
              </a:lnSpc>
              <a:buNone/>
            </a:pPr>
            <a:r>
              <a:rPr lang="en-GB" sz="1600" dirty="0">
                <a:cs typeface="Times New Roman" panose="02020603050405020304" pitchFamily="18" charset="0"/>
              </a:rPr>
              <a:t>Our aim is to reduce the impact of child sexual abuse through improved prevention and better response.</a:t>
            </a:r>
          </a:p>
          <a:p>
            <a:pPr marL="0" lvl="1" indent="0">
              <a:lnSpc>
                <a:spcPct val="100000"/>
              </a:lnSpc>
              <a:buNone/>
            </a:pPr>
            <a:endParaRPr lang="en-GB" sz="1600" dirty="0">
              <a:cs typeface="Times New Roman" panose="02020603050405020304" pitchFamily="18" charset="0"/>
            </a:endParaRPr>
          </a:p>
          <a:p>
            <a:pPr marL="0" lvl="1" indent="0">
              <a:lnSpc>
                <a:spcPct val="100000"/>
              </a:lnSpc>
              <a:buNone/>
            </a:pPr>
            <a:r>
              <a:rPr lang="en-GB" sz="1600" dirty="0"/>
              <a:t>We are a </a:t>
            </a:r>
            <a:r>
              <a:rPr lang="en-GB" sz="1600" b="1" dirty="0">
                <a:solidFill>
                  <a:schemeClr val="tx2"/>
                </a:solidFill>
              </a:rPr>
              <a:t>multi-disciplinary team </a:t>
            </a:r>
            <a:r>
              <a:rPr lang="en-GB" sz="1600" dirty="0"/>
              <a:t>that works closely with key partners from academic institutions, local authorities, health, education, police and the voluntary sector. </a:t>
            </a:r>
          </a:p>
          <a:p>
            <a:pPr marL="0" lvl="1" indent="0">
              <a:lnSpc>
                <a:spcPct val="120000"/>
              </a:lnSpc>
              <a:buNone/>
            </a:pPr>
            <a:endParaRPr lang="en-US" sz="1600" dirty="0">
              <a:cs typeface="Times New Roman" panose="02020603050405020304" pitchFamily="18" charset="0"/>
            </a:endParaRPr>
          </a:p>
        </p:txBody>
      </p:sp>
      <p:sp>
        <p:nvSpPr>
          <p:cNvPr id="5" name="Slide Number Placeholder 4">
            <a:extLst>
              <a:ext uri="{FF2B5EF4-FFF2-40B4-BE49-F238E27FC236}">
                <a16:creationId xmlns:a16="http://schemas.microsoft.com/office/drawing/2014/main" id="{3F59E62B-02AB-484F-986E-0F888C1697A2}"/>
              </a:ext>
            </a:extLst>
          </p:cNvPr>
          <p:cNvSpPr>
            <a:spLocks noGrp="1"/>
          </p:cNvSpPr>
          <p:nvPr>
            <p:ph type="sldNum" sz="quarter" idx="12"/>
          </p:nvPr>
        </p:nvSpPr>
        <p:spPr/>
        <p:txBody>
          <a:bodyPr/>
          <a:lstStyle/>
          <a:p>
            <a:pPr defTabSz="914333"/>
            <a:fld id="{5512AD5A-2C28-1D42-B971-4292A709C8F6}" type="slidenum">
              <a:rPr lang="en-US">
                <a:solidFill>
                  <a:srgbClr val="555859"/>
                </a:solidFill>
                <a:latin typeface="Arial" panose="020B0604020202020204"/>
              </a:rPr>
              <a:pPr defTabSz="914333"/>
              <a:t>6</a:t>
            </a:fld>
            <a:endParaRPr lang="en-US">
              <a:solidFill>
                <a:srgbClr val="555859"/>
              </a:solidFill>
              <a:latin typeface="Arial" panose="020B0604020202020204"/>
            </a:endParaRPr>
          </a:p>
        </p:txBody>
      </p:sp>
      <p:pic>
        <p:nvPicPr>
          <p:cNvPr id="10" name="Picture Placeholder 9">
            <a:extLst>
              <a:ext uri="{FF2B5EF4-FFF2-40B4-BE49-F238E27FC236}">
                <a16:creationId xmlns:a16="http://schemas.microsoft.com/office/drawing/2014/main" id="{0F5B96AF-8AD4-5144-ADD8-90FEA198296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189518" y="637038"/>
            <a:ext cx="3321518" cy="3244995"/>
          </a:xfrm>
        </p:spPr>
      </p:pic>
    </p:spTree>
    <p:extLst>
      <p:ext uri="{BB962C8B-B14F-4D97-AF65-F5344CB8AC3E}">
        <p14:creationId xmlns:p14="http://schemas.microsoft.com/office/powerpoint/2010/main" val="39977674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3907C-66BF-D4AC-CD0A-847C8B1CBC56}"/>
              </a:ext>
            </a:extLst>
          </p:cNvPr>
          <p:cNvSpPr>
            <a:spLocks noGrp="1"/>
          </p:cNvSpPr>
          <p:nvPr>
            <p:ph type="title"/>
          </p:nvPr>
        </p:nvSpPr>
        <p:spPr/>
        <p:txBody>
          <a:bodyPr/>
          <a:lstStyle/>
          <a:p>
            <a:r>
              <a:rPr lang="en-GB" sz="2800" dirty="0"/>
              <a:t>Impact of this work and self-care</a:t>
            </a:r>
            <a:br>
              <a:rPr lang="en-GB" sz="2800" dirty="0"/>
            </a:br>
            <a:endParaRPr lang="en-GB" dirty="0"/>
          </a:p>
        </p:txBody>
      </p:sp>
      <p:sp>
        <p:nvSpPr>
          <p:cNvPr id="3" name="Text Placeholder 2">
            <a:extLst>
              <a:ext uri="{FF2B5EF4-FFF2-40B4-BE49-F238E27FC236}">
                <a16:creationId xmlns:a16="http://schemas.microsoft.com/office/drawing/2014/main" id="{77AE44BC-070F-42D2-D1DB-505413479BC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2AB316C-76FC-4CAA-50A4-C20A9387B0FE}"/>
              </a:ext>
            </a:extLst>
          </p:cNvPr>
          <p:cNvSpPr>
            <a:spLocks noGrp="1"/>
          </p:cNvSpPr>
          <p:nvPr>
            <p:ph type="sldNum" sz="quarter" idx="12"/>
          </p:nvPr>
        </p:nvSpPr>
        <p:spPr/>
        <p:txBody>
          <a:bodyPr/>
          <a:lstStyle/>
          <a:p>
            <a:fld id="{5512AD5A-2C28-1D42-B971-4292A709C8F6}" type="slidenum">
              <a:rPr lang="en-US" smtClean="0"/>
              <a:pPr/>
              <a:t>60</a:t>
            </a:fld>
            <a:endParaRPr lang="en-US" dirty="0"/>
          </a:p>
        </p:txBody>
      </p:sp>
    </p:spTree>
    <p:extLst>
      <p:ext uri="{BB962C8B-B14F-4D97-AF65-F5344CB8AC3E}">
        <p14:creationId xmlns:p14="http://schemas.microsoft.com/office/powerpoint/2010/main" val="18870531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Thinking about the impact on us</a:t>
            </a:r>
          </a:p>
        </p:txBody>
      </p:sp>
      <p:graphicFrame>
        <p:nvGraphicFramePr>
          <p:cNvPr id="5" name="Content Placeholder 4"/>
          <p:cNvGraphicFramePr>
            <a:graphicFrameLocks noGrp="1"/>
          </p:cNvGraphicFramePr>
          <p:nvPr>
            <p:ph idx="1"/>
          </p:nvPr>
        </p:nvGraphicFramePr>
        <p:xfrm>
          <a:off x="192505" y="745958"/>
          <a:ext cx="8767011" cy="38863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5512AD5A-2C28-1D42-B971-4292A709C8F6}" type="slidenum">
              <a:rPr lang="en-US"/>
              <a:pPr/>
              <a:t>61</a:t>
            </a:fld>
            <a:endParaRPr lang="en-US" dirty="0"/>
          </a:p>
        </p:txBody>
      </p:sp>
    </p:spTree>
    <p:extLst>
      <p:ext uri="{BB962C8B-B14F-4D97-AF65-F5344CB8AC3E}">
        <p14:creationId xmlns:p14="http://schemas.microsoft.com/office/powerpoint/2010/main" val="36463664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A picture containing person, cabinet, indoor, kitchen&#10;&#10;Description automatically generated">
            <a:extLst>
              <a:ext uri="{FF2B5EF4-FFF2-40B4-BE49-F238E27FC236}">
                <a16:creationId xmlns:a16="http://schemas.microsoft.com/office/drawing/2014/main" id="{20A89CF0-D506-0EA7-A30A-7AADC18CE196}"/>
              </a:ext>
            </a:extLst>
          </p:cNvPr>
          <p:cNvPicPr>
            <a:picLocks noGrp="1" noChangeAspect="1"/>
          </p:cNvPicPr>
          <p:nvPr>
            <p:ph sz="half" idx="14"/>
          </p:nvPr>
        </p:nvPicPr>
        <p:blipFill rotWithShape="1">
          <a:blip r:embed="rId3">
            <a:extLst>
              <a:ext uri="{28A0092B-C50C-407E-A947-70E740481C1C}">
                <a14:useLocalDpi xmlns:a14="http://schemas.microsoft.com/office/drawing/2010/main" val="0"/>
              </a:ext>
            </a:extLst>
          </a:blip>
          <a:srcRect l="20513" r="1" b="1"/>
          <a:stretch/>
        </p:blipFill>
        <p:spPr>
          <a:xfrm>
            <a:off x="4636206" y="1096108"/>
            <a:ext cx="3886200" cy="3263504"/>
          </a:xfrm>
          <a:noFill/>
        </p:spPr>
      </p:pic>
      <p:sp>
        <p:nvSpPr>
          <p:cNvPr id="3" name="Title 2">
            <a:extLst>
              <a:ext uri="{FF2B5EF4-FFF2-40B4-BE49-F238E27FC236}">
                <a16:creationId xmlns:a16="http://schemas.microsoft.com/office/drawing/2014/main" id="{18D399F2-9B3A-8898-7891-E4D25728E834}"/>
              </a:ext>
            </a:extLst>
          </p:cNvPr>
          <p:cNvSpPr>
            <a:spLocks noGrp="1"/>
          </p:cNvSpPr>
          <p:nvPr>
            <p:ph type="title"/>
          </p:nvPr>
        </p:nvSpPr>
        <p:spPr>
          <a:xfrm>
            <a:off x="628651" y="238949"/>
            <a:ext cx="7647842" cy="640283"/>
          </a:xfrm>
        </p:spPr>
        <p:txBody>
          <a:bodyPr anchor="t">
            <a:normAutofit/>
          </a:bodyPr>
          <a:lstStyle/>
          <a:p>
            <a:r>
              <a:rPr lang="en-GB" b="1" dirty="0"/>
              <a:t>The impact of the work</a:t>
            </a:r>
          </a:p>
        </p:txBody>
      </p:sp>
      <p:sp>
        <p:nvSpPr>
          <p:cNvPr id="4" name="Content Placeholder 3">
            <a:extLst>
              <a:ext uri="{FF2B5EF4-FFF2-40B4-BE49-F238E27FC236}">
                <a16:creationId xmlns:a16="http://schemas.microsoft.com/office/drawing/2014/main" id="{0B2FB670-E575-E4FF-16F0-7F7D39105CDD}"/>
              </a:ext>
            </a:extLst>
          </p:cNvPr>
          <p:cNvSpPr>
            <a:spLocks noGrp="1"/>
          </p:cNvSpPr>
          <p:nvPr>
            <p:ph sz="half" idx="1"/>
          </p:nvPr>
        </p:nvSpPr>
        <p:spPr>
          <a:xfrm>
            <a:off x="628650" y="1096108"/>
            <a:ext cx="3886200" cy="3263504"/>
          </a:xfrm>
        </p:spPr>
        <p:txBody>
          <a:bodyPr>
            <a:normAutofit/>
          </a:bodyPr>
          <a:lstStyle/>
          <a:p>
            <a:r>
              <a:rPr lang="en-GB" sz="1400" b="1" dirty="0">
                <a:solidFill>
                  <a:schemeClr val="accent6"/>
                </a:solidFill>
              </a:rPr>
              <a:t>How might this work impact us?</a:t>
            </a:r>
          </a:p>
          <a:p>
            <a:endParaRPr lang="en-GB" sz="1400" dirty="0"/>
          </a:p>
          <a:p>
            <a:r>
              <a:rPr lang="en-GB" sz="1400" dirty="0"/>
              <a:t>How do you feel about working with:</a:t>
            </a:r>
          </a:p>
          <a:p>
            <a:pPr marL="285750" indent="-285750">
              <a:buFont typeface="Arial" panose="020B0604020202020204" pitchFamily="34" charset="0"/>
              <a:buChar char="•"/>
            </a:pPr>
            <a:r>
              <a:rPr lang="en-GB" sz="1400" dirty="0"/>
              <a:t>Children who have been, or are being, sexually abused?</a:t>
            </a:r>
          </a:p>
          <a:p>
            <a:pPr marL="285750" indent="-285750">
              <a:buFont typeface="Arial" panose="020B0604020202020204" pitchFamily="34" charset="0"/>
              <a:buChar char="•"/>
            </a:pPr>
            <a:r>
              <a:rPr lang="en-GB" sz="1400" dirty="0"/>
              <a:t>Adults who have sexually abused children?</a:t>
            </a:r>
          </a:p>
          <a:p>
            <a:pPr marL="285750" indent="-285750">
              <a:buFont typeface="Arial" panose="020B0604020202020204" pitchFamily="34" charset="0"/>
              <a:buChar char="•"/>
            </a:pPr>
            <a:r>
              <a:rPr lang="en-GB" sz="1400" dirty="0"/>
              <a:t>Children who have displayed harmful sexual behaviour?</a:t>
            </a:r>
          </a:p>
          <a:p>
            <a:pPr marL="285750" indent="-285750">
              <a:buFont typeface="Arial" panose="020B0604020202020204" pitchFamily="34" charset="0"/>
              <a:buChar char="•"/>
            </a:pPr>
            <a:r>
              <a:rPr lang="en-GB" sz="1400" dirty="0"/>
              <a:t>Non-abusing parents and carers?</a:t>
            </a:r>
          </a:p>
          <a:p>
            <a:endParaRPr lang="en-GB" sz="1400" dirty="0"/>
          </a:p>
          <a:p>
            <a:r>
              <a:rPr lang="en-GB" sz="1400" b="1" dirty="0">
                <a:solidFill>
                  <a:schemeClr val="accent6"/>
                </a:solidFill>
              </a:rPr>
              <a:t>How do you think this might impact you personally</a:t>
            </a:r>
            <a:r>
              <a:rPr lang="en-GB" b="1" dirty="0">
                <a:solidFill>
                  <a:schemeClr val="accent6"/>
                </a:solidFill>
              </a:rPr>
              <a:t>?</a:t>
            </a:r>
          </a:p>
        </p:txBody>
      </p:sp>
      <p:sp>
        <p:nvSpPr>
          <p:cNvPr id="5" name="Slide Number Placeholder 4">
            <a:extLst>
              <a:ext uri="{FF2B5EF4-FFF2-40B4-BE49-F238E27FC236}">
                <a16:creationId xmlns:a16="http://schemas.microsoft.com/office/drawing/2014/main" id="{EF1933D4-BE6B-3C91-0742-6907BAC7DC1C}"/>
              </a:ext>
            </a:extLst>
          </p:cNvPr>
          <p:cNvSpPr>
            <a:spLocks noGrp="1"/>
          </p:cNvSpPr>
          <p:nvPr>
            <p:ph type="sldNum" sz="quarter" idx="12"/>
          </p:nvPr>
        </p:nvSpPr>
        <p:spPr>
          <a:xfrm>
            <a:off x="8370278" y="238949"/>
            <a:ext cx="465503" cy="241697"/>
          </a:xfrm>
        </p:spPr>
        <p:txBody>
          <a:bodyPr anchor="t">
            <a:normAutofit/>
          </a:bodyPr>
          <a:lstStyle/>
          <a:p>
            <a:pPr>
              <a:spcAft>
                <a:spcPts val="600"/>
              </a:spcAft>
            </a:pPr>
            <a:fld id="{5512AD5A-2C28-1D42-B971-4292A709C8F6}" type="slidenum">
              <a:rPr lang="en-US" smtClean="0"/>
              <a:pPr>
                <a:spcAft>
                  <a:spcPts val="600"/>
                </a:spcAft>
              </a:pPr>
              <a:t>62</a:t>
            </a:fld>
            <a:endParaRPr lang="en-US"/>
          </a:p>
        </p:txBody>
      </p:sp>
    </p:spTree>
    <p:extLst>
      <p:ext uri="{BB962C8B-B14F-4D97-AF65-F5344CB8AC3E}">
        <p14:creationId xmlns:p14="http://schemas.microsoft.com/office/powerpoint/2010/main" val="27972571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2F732-9B54-0115-2677-D27C07E720A6}"/>
              </a:ext>
            </a:extLst>
          </p:cNvPr>
          <p:cNvSpPr>
            <a:spLocks noGrp="1"/>
          </p:cNvSpPr>
          <p:nvPr>
            <p:ph type="title"/>
          </p:nvPr>
        </p:nvSpPr>
        <p:spPr/>
        <p:txBody>
          <a:bodyPr/>
          <a:lstStyle/>
          <a:p>
            <a:r>
              <a:rPr lang="en-GB" b="1" dirty="0"/>
              <a:t>The impact on you</a:t>
            </a:r>
          </a:p>
        </p:txBody>
      </p:sp>
      <p:sp>
        <p:nvSpPr>
          <p:cNvPr id="3" name="Content Placeholder 2">
            <a:extLst>
              <a:ext uri="{FF2B5EF4-FFF2-40B4-BE49-F238E27FC236}">
                <a16:creationId xmlns:a16="http://schemas.microsoft.com/office/drawing/2014/main" id="{EAA9C500-BA4E-1F84-608C-8508F90A3CCF}"/>
              </a:ext>
            </a:extLst>
          </p:cNvPr>
          <p:cNvSpPr>
            <a:spLocks noGrp="1"/>
          </p:cNvSpPr>
          <p:nvPr>
            <p:ph idx="1"/>
          </p:nvPr>
        </p:nvSpPr>
        <p:spPr>
          <a:xfrm>
            <a:off x="628650" y="983813"/>
            <a:ext cx="7886700" cy="3536615"/>
          </a:xfrm>
        </p:spPr>
        <p:txBody>
          <a:bodyPr/>
          <a:lstStyle/>
          <a:p>
            <a:r>
              <a:rPr lang="en-GB" sz="1400" dirty="0"/>
              <a:t>Supporting family members to cope with and recover from the impact of sexual abuse can have a psychological and emotional impact on you as a professional</a:t>
            </a:r>
          </a:p>
          <a:p>
            <a:endParaRPr lang="en-GB" sz="1400" dirty="0"/>
          </a:p>
          <a:p>
            <a:r>
              <a:rPr lang="en-GB" sz="1400" dirty="0"/>
              <a:t>The effects can include: </a:t>
            </a:r>
          </a:p>
          <a:p>
            <a:r>
              <a:rPr lang="en-GB" sz="1400" dirty="0"/>
              <a:t>• Feeling overprotective towards children in your life </a:t>
            </a:r>
          </a:p>
          <a:p>
            <a:r>
              <a:rPr lang="en-GB" sz="1400" dirty="0"/>
              <a:t>• Having trouble sleeping </a:t>
            </a:r>
          </a:p>
          <a:p>
            <a:r>
              <a:rPr lang="en-GB" sz="1400" dirty="0"/>
              <a:t>• Feeling angry, frustrated or disillusioned </a:t>
            </a:r>
          </a:p>
          <a:p>
            <a:r>
              <a:rPr lang="en-GB" sz="1400" dirty="0"/>
              <a:t>• Finding it difficult to empathise. </a:t>
            </a:r>
          </a:p>
          <a:p>
            <a:endParaRPr lang="en-GB" dirty="0"/>
          </a:p>
          <a:p>
            <a:r>
              <a:rPr lang="en-GB" sz="1600" b="1" dirty="0">
                <a:solidFill>
                  <a:schemeClr val="accent3"/>
                </a:solidFill>
              </a:rPr>
              <a:t>Maintaining your energy levels, and your feelings of self-worth and self-esteem, is essential to ensure that you can work effectively and preserve your own emotional wellbeing</a:t>
            </a:r>
          </a:p>
        </p:txBody>
      </p:sp>
      <p:sp>
        <p:nvSpPr>
          <p:cNvPr id="4" name="Slide Number Placeholder 3">
            <a:extLst>
              <a:ext uri="{FF2B5EF4-FFF2-40B4-BE49-F238E27FC236}">
                <a16:creationId xmlns:a16="http://schemas.microsoft.com/office/drawing/2014/main" id="{20C4BFA7-191D-3DC6-2B72-6E2CD25A0DAB}"/>
              </a:ext>
            </a:extLst>
          </p:cNvPr>
          <p:cNvSpPr>
            <a:spLocks noGrp="1"/>
          </p:cNvSpPr>
          <p:nvPr>
            <p:ph type="sldNum" sz="quarter" idx="12"/>
          </p:nvPr>
        </p:nvSpPr>
        <p:spPr/>
        <p:txBody>
          <a:bodyPr/>
          <a:lstStyle/>
          <a:p>
            <a:fld id="{5512AD5A-2C28-1D42-B971-4292A709C8F6}" type="slidenum">
              <a:rPr lang="en-US"/>
              <a:pPr/>
              <a:t>63</a:t>
            </a:fld>
            <a:endParaRPr lang="en-US" dirty="0"/>
          </a:p>
        </p:txBody>
      </p:sp>
    </p:spTree>
    <p:extLst>
      <p:ext uri="{BB962C8B-B14F-4D97-AF65-F5344CB8AC3E}">
        <p14:creationId xmlns:p14="http://schemas.microsoft.com/office/powerpoint/2010/main" val="17056839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b="1" dirty="0"/>
              <a:t>Community reactions to our work</a:t>
            </a:r>
            <a:endParaRPr lang="en-GB" b="1" dirty="0"/>
          </a:p>
        </p:txBody>
      </p:sp>
      <p:graphicFrame>
        <p:nvGraphicFramePr>
          <p:cNvPr id="5" name="Content Placeholder 2">
            <a:extLst>
              <a:ext uri="{FF2B5EF4-FFF2-40B4-BE49-F238E27FC236}">
                <a16:creationId xmlns:a16="http://schemas.microsoft.com/office/drawing/2014/main" id="{5B3A5CFB-2AFE-2765-877C-D7183C4F17D7}"/>
              </a:ext>
            </a:extLst>
          </p:cNvPr>
          <p:cNvGraphicFramePr>
            <a:graphicFrameLocks noGrp="1"/>
          </p:cNvGraphicFramePr>
          <p:nvPr>
            <p:ph idx="1"/>
          </p:nvPr>
        </p:nvGraphicFramePr>
        <p:xfrm>
          <a:off x="628649" y="879232"/>
          <a:ext cx="7886700" cy="3536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Slide Number Placeholder 2">
            <a:extLst>
              <a:ext uri="{FF2B5EF4-FFF2-40B4-BE49-F238E27FC236}">
                <a16:creationId xmlns:a16="http://schemas.microsoft.com/office/drawing/2014/main" id="{2B10DF1A-A9CB-1446-4D71-178EF050A5B3}"/>
              </a:ext>
            </a:extLst>
          </p:cNvPr>
          <p:cNvSpPr>
            <a:spLocks noGrp="1"/>
          </p:cNvSpPr>
          <p:nvPr>
            <p:ph type="sldNum" sz="quarter" idx="12"/>
          </p:nvPr>
        </p:nvSpPr>
        <p:spPr/>
        <p:txBody>
          <a:bodyPr/>
          <a:lstStyle/>
          <a:p>
            <a:fld id="{5512AD5A-2C28-1D42-B971-4292A709C8F6}" type="slidenum">
              <a:rPr lang="en-US" smtClean="0"/>
              <a:pPr/>
              <a:t>64</a:t>
            </a:fld>
            <a:endParaRPr lang="en-US"/>
          </a:p>
        </p:txBody>
      </p:sp>
    </p:spTree>
    <p:extLst>
      <p:ext uri="{BB962C8B-B14F-4D97-AF65-F5344CB8AC3E}">
        <p14:creationId xmlns:p14="http://schemas.microsoft.com/office/powerpoint/2010/main" val="21691519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DEF69-7F2C-859B-25A5-915D443259E5}"/>
              </a:ext>
            </a:extLst>
          </p:cNvPr>
          <p:cNvSpPr>
            <a:spLocks noGrp="1"/>
          </p:cNvSpPr>
          <p:nvPr>
            <p:ph type="title"/>
          </p:nvPr>
        </p:nvSpPr>
        <p:spPr/>
        <p:txBody>
          <a:bodyPr/>
          <a:lstStyle/>
          <a:p>
            <a:r>
              <a:rPr lang="en-GB" b="1" dirty="0"/>
              <a:t>Managing impact</a:t>
            </a:r>
          </a:p>
        </p:txBody>
      </p:sp>
      <p:sp>
        <p:nvSpPr>
          <p:cNvPr id="7" name="Text Placeholder 6">
            <a:extLst>
              <a:ext uri="{FF2B5EF4-FFF2-40B4-BE49-F238E27FC236}">
                <a16:creationId xmlns:a16="http://schemas.microsoft.com/office/drawing/2014/main" id="{4F613104-9374-A8FC-6A4D-7E37B1AFA2A3}"/>
              </a:ext>
            </a:extLst>
          </p:cNvPr>
          <p:cNvSpPr>
            <a:spLocks noGrp="1"/>
          </p:cNvSpPr>
          <p:nvPr>
            <p:ph type="body" idx="1"/>
          </p:nvPr>
        </p:nvSpPr>
        <p:spPr/>
        <p:txBody>
          <a:bodyPr/>
          <a:lstStyle/>
          <a:p>
            <a:r>
              <a:rPr lang="en-GB" dirty="0"/>
              <a:t>Group discussion</a:t>
            </a:r>
          </a:p>
        </p:txBody>
      </p:sp>
      <p:sp>
        <p:nvSpPr>
          <p:cNvPr id="4" name="Slide Number Placeholder 3">
            <a:extLst>
              <a:ext uri="{FF2B5EF4-FFF2-40B4-BE49-F238E27FC236}">
                <a16:creationId xmlns:a16="http://schemas.microsoft.com/office/drawing/2014/main" id="{864CDB9D-5D9E-91CB-CD68-28FCFD86C1E6}"/>
              </a:ext>
            </a:extLst>
          </p:cNvPr>
          <p:cNvSpPr>
            <a:spLocks noGrp="1"/>
          </p:cNvSpPr>
          <p:nvPr>
            <p:ph type="sldNum" sz="quarter" idx="12"/>
          </p:nvPr>
        </p:nvSpPr>
        <p:spPr/>
        <p:txBody>
          <a:bodyPr/>
          <a:lstStyle/>
          <a:p>
            <a:fld id="{5512AD5A-2C28-1D42-B971-4292A709C8F6}" type="slidenum">
              <a:rPr lang="en-US"/>
              <a:pPr/>
              <a:t>65</a:t>
            </a:fld>
            <a:endParaRPr lang="en-US" dirty="0"/>
          </a:p>
        </p:txBody>
      </p:sp>
    </p:spTree>
    <p:extLst>
      <p:ext uri="{BB962C8B-B14F-4D97-AF65-F5344CB8AC3E}">
        <p14:creationId xmlns:p14="http://schemas.microsoft.com/office/powerpoint/2010/main" val="30573760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238949"/>
            <a:ext cx="7647842" cy="640283"/>
          </a:xfrm>
        </p:spPr>
        <p:txBody>
          <a:bodyPr anchor="t">
            <a:normAutofit/>
          </a:bodyPr>
          <a:lstStyle/>
          <a:p>
            <a:r>
              <a:rPr lang="en-GB" b="1" dirty="0"/>
              <a:t>What can you do?</a:t>
            </a:r>
          </a:p>
        </p:txBody>
      </p:sp>
      <p:sp>
        <p:nvSpPr>
          <p:cNvPr id="3" name="Content Placeholder 2"/>
          <p:cNvSpPr>
            <a:spLocks noGrp="1"/>
          </p:cNvSpPr>
          <p:nvPr>
            <p:ph sz="half" idx="1"/>
          </p:nvPr>
        </p:nvSpPr>
        <p:spPr>
          <a:xfrm>
            <a:off x="628650" y="1096108"/>
            <a:ext cx="3886200" cy="3263504"/>
          </a:xfrm>
        </p:spPr>
        <p:txBody>
          <a:bodyPr>
            <a:normAutofit/>
          </a:bodyPr>
          <a:lstStyle/>
          <a:p>
            <a:pPr marL="285750" indent="-285750">
              <a:buFont typeface="Arial" panose="020B0604020202020204" pitchFamily="34" charset="0"/>
              <a:buChar char="•"/>
            </a:pPr>
            <a:r>
              <a:rPr lang="en-GB" sz="1400" dirty="0"/>
              <a:t>Acknowledge impact</a:t>
            </a:r>
          </a:p>
          <a:p>
            <a:pPr marL="285750" indent="-285750">
              <a:buFont typeface="Arial" panose="020B0604020202020204" pitchFamily="34" charset="0"/>
              <a:buChar char="•"/>
            </a:pPr>
            <a:r>
              <a:rPr lang="en-GB" sz="1400" dirty="0"/>
              <a:t>Make a commitment to talk about the impact of the work</a:t>
            </a:r>
          </a:p>
          <a:p>
            <a:pPr marL="285750" indent="-285750">
              <a:buFont typeface="Arial" panose="020B0604020202020204" pitchFamily="34" charset="0"/>
              <a:buChar char="•"/>
            </a:pPr>
            <a:r>
              <a:rPr lang="en-GB" altLang="en-US" sz="1400" dirty="0"/>
              <a:t>Express distress and negative emotions</a:t>
            </a:r>
          </a:p>
          <a:p>
            <a:pPr marL="285750" indent="-285750">
              <a:buFont typeface="Arial" panose="020B0604020202020204" pitchFamily="34" charset="0"/>
              <a:buChar char="•"/>
            </a:pPr>
            <a:r>
              <a:rPr lang="en-GB" altLang="en-US" sz="1400" dirty="0"/>
              <a:t>Separate out issues of competence from aspects of impact</a:t>
            </a:r>
          </a:p>
          <a:p>
            <a:pPr marL="285750" indent="-285750">
              <a:buFont typeface="Arial" panose="020B0604020202020204" pitchFamily="34" charset="0"/>
              <a:buChar char="•"/>
            </a:pPr>
            <a:r>
              <a:rPr lang="en-GB" altLang="en-US" sz="1400" dirty="0"/>
              <a:t>Respond proactively</a:t>
            </a:r>
          </a:p>
          <a:p>
            <a:pPr marL="285750" indent="-285750">
              <a:buFont typeface="Arial" panose="020B0604020202020204" pitchFamily="34" charset="0"/>
              <a:buChar char="•"/>
            </a:pPr>
            <a:r>
              <a:rPr lang="en-GB" altLang="en-US" sz="1400" dirty="0"/>
              <a:t>Manage your energy: physical, emotional, mental and spiritual</a:t>
            </a:r>
          </a:p>
          <a:p>
            <a:pPr marL="285750" indent="-285750">
              <a:buFont typeface="Arial" panose="020B0604020202020204" pitchFamily="34" charset="0"/>
              <a:buChar char="•"/>
            </a:pPr>
            <a:r>
              <a:rPr lang="en-GB" altLang="en-US" sz="1400" dirty="0"/>
              <a:t>Meaning: at the start and throughout your career (explore in supervision regularly)</a:t>
            </a:r>
          </a:p>
          <a:p>
            <a:pPr marL="285750" indent="-285750">
              <a:buFont typeface="Arial" panose="020B0604020202020204" pitchFamily="34" charset="0"/>
              <a:buChar char="•"/>
            </a:pPr>
            <a:r>
              <a:rPr lang="en-GB" altLang="en-US" sz="1400" dirty="0"/>
              <a:t>Know your strengths and vulnerabilities</a:t>
            </a:r>
          </a:p>
          <a:p>
            <a:endParaRPr lang="en-GB" altLang="en-US" dirty="0"/>
          </a:p>
        </p:txBody>
      </p:sp>
      <p:sp>
        <p:nvSpPr>
          <p:cNvPr id="17" name="Slide Number Placeholder 3">
            <a:extLst>
              <a:ext uri="{FF2B5EF4-FFF2-40B4-BE49-F238E27FC236}">
                <a16:creationId xmlns:a16="http://schemas.microsoft.com/office/drawing/2014/main" id="{B5E200E3-9A31-C7A3-97B7-EC625D9F6469}"/>
              </a:ext>
            </a:extLst>
          </p:cNvPr>
          <p:cNvSpPr>
            <a:spLocks noGrp="1"/>
          </p:cNvSpPr>
          <p:nvPr>
            <p:ph type="sldNum" sz="quarter" idx="12"/>
          </p:nvPr>
        </p:nvSpPr>
        <p:spPr>
          <a:xfrm>
            <a:off x="8370278" y="238949"/>
            <a:ext cx="465503" cy="241697"/>
          </a:xfrm>
        </p:spPr>
        <p:txBody>
          <a:bodyPr/>
          <a:lstStyle/>
          <a:p>
            <a:pPr>
              <a:spcAft>
                <a:spcPts val="600"/>
              </a:spcAft>
            </a:pPr>
            <a:fld id="{5512AD5A-2C28-1D42-B971-4292A709C8F6}" type="slidenum">
              <a:rPr lang="en-US" smtClean="0"/>
              <a:pPr>
                <a:spcAft>
                  <a:spcPts val="600"/>
                </a:spcAft>
              </a:pPr>
              <a:t>66</a:t>
            </a:fld>
            <a:endParaRPr lang="en-US"/>
          </a:p>
        </p:txBody>
      </p:sp>
      <p:pic>
        <p:nvPicPr>
          <p:cNvPr id="12" name="Content Placeholder 11" descr="A picture containing beverage&#10;&#10;Description automatically generated">
            <a:extLst>
              <a:ext uri="{FF2B5EF4-FFF2-40B4-BE49-F238E27FC236}">
                <a16:creationId xmlns:a16="http://schemas.microsoft.com/office/drawing/2014/main" id="{62D709D5-19FB-B320-33CC-079964271B53}"/>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41660" r="1" b="1"/>
          <a:stretch/>
        </p:blipFill>
        <p:spPr>
          <a:xfrm>
            <a:off x="4629150" y="1146908"/>
            <a:ext cx="3886200" cy="2916000"/>
          </a:xfrm>
          <a:noFill/>
        </p:spPr>
      </p:pic>
    </p:spTree>
    <p:extLst>
      <p:ext uri="{BB962C8B-B14F-4D97-AF65-F5344CB8AC3E}">
        <p14:creationId xmlns:p14="http://schemas.microsoft.com/office/powerpoint/2010/main" val="33737467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4"/>
          </p:nvPr>
        </p:nvSpPr>
        <p:spPr>
          <a:xfrm>
            <a:off x="4636206" y="1096108"/>
            <a:ext cx="3886200" cy="3263504"/>
          </a:xfrm>
        </p:spPr>
        <p:txBody>
          <a:bodyPr>
            <a:normAutofit/>
          </a:bodyPr>
          <a:lstStyle/>
          <a:p>
            <a:endParaRPr lang="en-GB" sz="1600" dirty="0"/>
          </a:p>
          <a:p>
            <a:endParaRPr lang="en-GB" sz="1600" dirty="0"/>
          </a:p>
          <a:p>
            <a:r>
              <a:rPr lang="en-GB" sz="1600" dirty="0">
                <a:solidFill>
                  <a:schemeClr val="accent1"/>
                </a:solidFill>
              </a:rPr>
              <a:t>5 things you can see</a:t>
            </a:r>
          </a:p>
          <a:p>
            <a:r>
              <a:rPr lang="en-GB" sz="1600" dirty="0">
                <a:solidFill>
                  <a:schemeClr val="accent2"/>
                </a:solidFill>
              </a:rPr>
              <a:t>4 things you can feel</a:t>
            </a:r>
          </a:p>
          <a:p>
            <a:r>
              <a:rPr lang="en-GB" sz="1600" dirty="0">
                <a:solidFill>
                  <a:schemeClr val="accent3"/>
                </a:solidFill>
              </a:rPr>
              <a:t>3 things you can hear</a:t>
            </a:r>
          </a:p>
          <a:p>
            <a:r>
              <a:rPr lang="en-GB" sz="1600" dirty="0">
                <a:solidFill>
                  <a:schemeClr val="accent4"/>
                </a:solidFill>
              </a:rPr>
              <a:t>2 things you can smell</a:t>
            </a:r>
          </a:p>
          <a:p>
            <a:r>
              <a:rPr lang="en-GB" sz="1600" dirty="0">
                <a:solidFill>
                  <a:schemeClr val="accent5"/>
                </a:solidFill>
              </a:rPr>
              <a:t>1 thing you can taste</a:t>
            </a:r>
          </a:p>
          <a:p>
            <a:endParaRPr lang="en-GB" dirty="0"/>
          </a:p>
        </p:txBody>
      </p:sp>
      <p:sp>
        <p:nvSpPr>
          <p:cNvPr id="3" name="Title 2"/>
          <p:cNvSpPr>
            <a:spLocks noGrp="1"/>
          </p:cNvSpPr>
          <p:nvPr>
            <p:ph type="title"/>
          </p:nvPr>
        </p:nvSpPr>
        <p:spPr>
          <a:xfrm>
            <a:off x="628651" y="238949"/>
            <a:ext cx="7647842" cy="640283"/>
          </a:xfrm>
        </p:spPr>
        <p:txBody>
          <a:bodyPr anchor="t">
            <a:normAutofit/>
          </a:bodyPr>
          <a:lstStyle/>
          <a:p>
            <a:r>
              <a:rPr lang="en-GB" b="1" dirty="0"/>
              <a:t>Grounding exercise</a:t>
            </a:r>
          </a:p>
        </p:txBody>
      </p:sp>
      <p:pic>
        <p:nvPicPr>
          <p:cNvPr id="5122" name="Picture 4" descr="A person sitting on a bench&#10;&#10;Description automatically generated with low confidence">
            <a:extLst>
              <a:ext uri="{FF2B5EF4-FFF2-40B4-BE49-F238E27FC236}">
                <a16:creationId xmlns:a16="http://schemas.microsoft.com/office/drawing/2014/main" id="{C223CAB6-F00F-4911-A629-3F6FB52281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343857" y="1096108"/>
            <a:ext cx="2455786" cy="326350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a:xfrm>
            <a:off x="8370278" y="238949"/>
            <a:ext cx="465503" cy="241697"/>
          </a:xfrm>
        </p:spPr>
        <p:txBody>
          <a:bodyPr anchor="t">
            <a:normAutofit/>
          </a:bodyPr>
          <a:lstStyle/>
          <a:p>
            <a:pPr>
              <a:spcAft>
                <a:spcPts val="600"/>
              </a:spcAft>
            </a:pPr>
            <a:fld id="{5512AD5A-2C28-1D42-B971-4292A709C8F6}" type="slidenum">
              <a:rPr lang="en-US"/>
              <a:pPr>
                <a:spcAft>
                  <a:spcPts val="600"/>
                </a:spcAft>
              </a:pPr>
              <a:t>67</a:t>
            </a:fld>
            <a:endParaRPr lang="en-US"/>
          </a:p>
        </p:txBody>
      </p:sp>
    </p:spTree>
    <p:custDataLst>
      <p:tags r:id="rId1"/>
    </p:custDataLst>
    <p:extLst>
      <p:ext uri="{BB962C8B-B14F-4D97-AF65-F5344CB8AC3E}">
        <p14:creationId xmlns:p14="http://schemas.microsoft.com/office/powerpoint/2010/main" val="17356603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0149C-EE7A-4491-B406-C91F2A5B4C48}"/>
              </a:ext>
            </a:extLst>
          </p:cNvPr>
          <p:cNvSpPr>
            <a:spLocks noGrp="1"/>
          </p:cNvSpPr>
          <p:nvPr>
            <p:ph type="title"/>
          </p:nvPr>
        </p:nvSpPr>
        <p:spPr/>
        <p:txBody>
          <a:bodyPr/>
          <a:lstStyle/>
          <a:p>
            <a:r>
              <a:rPr lang="en-GB" b="1" dirty="0"/>
              <a:t>Taking care of yourself</a:t>
            </a:r>
          </a:p>
        </p:txBody>
      </p:sp>
      <p:sp>
        <p:nvSpPr>
          <p:cNvPr id="4" name="Slide Number Placeholder 3">
            <a:extLst>
              <a:ext uri="{FF2B5EF4-FFF2-40B4-BE49-F238E27FC236}">
                <a16:creationId xmlns:a16="http://schemas.microsoft.com/office/drawing/2014/main" id="{334BC5FF-FC6F-4B4F-B1C0-0223CD1754AF}"/>
              </a:ext>
            </a:extLst>
          </p:cNvPr>
          <p:cNvSpPr>
            <a:spLocks noGrp="1"/>
          </p:cNvSpPr>
          <p:nvPr>
            <p:ph type="sldNum" sz="quarter" idx="12"/>
          </p:nvPr>
        </p:nvSpPr>
        <p:spPr/>
        <p:txBody>
          <a:bodyPr/>
          <a:lstStyle/>
          <a:p>
            <a:fld id="{5512AD5A-2C28-1D42-B971-4292A709C8F6}" type="slidenum">
              <a:rPr lang="en-US"/>
              <a:pPr/>
              <a:t>68</a:t>
            </a:fld>
            <a:endParaRPr lang="en-US" dirty="0"/>
          </a:p>
        </p:txBody>
      </p:sp>
      <p:pic>
        <p:nvPicPr>
          <p:cNvPr id="5" name="Picture 4" descr="Senior woman with her family">
            <a:extLst>
              <a:ext uri="{FF2B5EF4-FFF2-40B4-BE49-F238E27FC236}">
                <a16:creationId xmlns:a16="http://schemas.microsoft.com/office/drawing/2014/main" id="{D5C3F8DD-7761-4EDB-803C-C94DB6A7AA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4489" y="1410750"/>
            <a:ext cx="1800000" cy="1201301"/>
          </a:xfrm>
          <a:prstGeom prst="rect">
            <a:avLst/>
          </a:prstGeom>
          <a:ln>
            <a:solidFill>
              <a:schemeClr val="tx2"/>
            </a:solidFill>
          </a:ln>
        </p:spPr>
      </p:pic>
      <p:pic>
        <p:nvPicPr>
          <p:cNvPr id="6" name="Picture 5" descr="Older adult doing yoga">
            <a:extLst>
              <a:ext uri="{FF2B5EF4-FFF2-40B4-BE49-F238E27FC236}">
                <a16:creationId xmlns:a16="http://schemas.microsoft.com/office/drawing/2014/main" id="{E4904AC1-D93F-4948-B614-24D53BFE3E4D}"/>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5855659" y="2790694"/>
            <a:ext cx="1739614" cy="1161000"/>
          </a:xfrm>
          <a:prstGeom prst="rect">
            <a:avLst/>
          </a:prstGeom>
          <a:ln>
            <a:solidFill>
              <a:schemeClr val="tx2"/>
            </a:solidFill>
          </a:ln>
        </p:spPr>
      </p:pic>
      <p:pic>
        <p:nvPicPr>
          <p:cNvPr id="7" name="Picture 6" descr="Yarn knitting art">
            <a:extLst>
              <a:ext uri="{FF2B5EF4-FFF2-40B4-BE49-F238E27FC236}">
                <a16:creationId xmlns:a16="http://schemas.microsoft.com/office/drawing/2014/main" id="{9DD67034-F5AA-464F-AF60-C5C650988AB7}"/>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Lst>
          </a:blip>
          <a:stretch>
            <a:fillRect/>
          </a:stretch>
        </p:blipFill>
        <p:spPr>
          <a:xfrm>
            <a:off x="5853772" y="1410750"/>
            <a:ext cx="1741500" cy="1161000"/>
          </a:xfrm>
          <a:prstGeom prst="rect">
            <a:avLst/>
          </a:prstGeom>
          <a:ln>
            <a:solidFill>
              <a:schemeClr val="tx2"/>
            </a:solidFill>
          </a:ln>
        </p:spPr>
      </p:pic>
      <p:pic>
        <p:nvPicPr>
          <p:cNvPr id="8" name="Picture 7" descr="Person holding plant">
            <a:extLst>
              <a:ext uri="{FF2B5EF4-FFF2-40B4-BE49-F238E27FC236}">
                <a16:creationId xmlns:a16="http://schemas.microsoft.com/office/drawing/2014/main" id="{BC0362D0-EDFC-48AA-8ABF-1D70F8997076}"/>
              </a:ext>
            </a:extLst>
          </p:cNvPr>
          <p:cNvPicPr>
            <a:picLocks noGrp="1" noRot="1" noChangeAspect="1" noMove="1" noResize="1" noEditPoints="1" noAdjustHandles="1" noChangeArrowheads="1" noChangeShapeType="1" noCrop="1"/>
          </p:cNvPicPr>
          <p:nvPr/>
        </p:nvPicPr>
        <p:blipFill>
          <a:blip r:embed="rId6" cstate="print">
            <a:extLst>
              <a:ext uri="{28A0092B-C50C-407E-A947-70E740481C1C}">
                <a14:useLocalDpi xmlns:a14="http://schemas.microsoft.com/office/drawing/2010/main" val="0"/>
              </a:ext>
            </a:extLst>
          </a:blip>
          <a:stretch>
            <a:fillRect/>
          </a:stretch>
        </p:blipFill>
        <p:spPr>
          <a:xfrm>
            <a:off x="1614488" y="2790694"/>
            <a:ext cx="1744679" cy="1161000"/>
          </a:xfrm>
          <a:prstGeom prst="rect">
            <a:avLst/>
          </a:prstGeom>
          <a:ln>
            <a:solidFill>
              <a:schemeClr val="tx2"/>
            </a:solidFill>
          </a:ln>
        </p:spPr>
      </p:pic>
      <p:pic>
        <p:nvPicPr>
          <p:cNvPr id="11" name="Picture 10" descr="Closeup of hands holding an open book">
            <a:extLst>
              <a:ext uri="{FF2B5EF4-FFF2-40B4-BE49-F238E27FC236}">
                <a16:creationId xmlns:a16="http://schemas.microsoft.com/office/drawing/2014/main" id="{57D1B83A-4D3E-478A-93FB-65B8D6276D3F}"/>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Lst>
          </a:blip>
          <a:stretch>
            <a:fillRect/>
          </a:stretch>
        </p:blipFill>
        <p:spPr>
          <a:xfrm>
            <a:off x="3732605" y="2790694"/>
            <a:ext cx="1741139" cy="1161000"/>
          </a:xfrm>
          <a:prstGeom prst="rect">
            <a:avLst/>
          </a:prstGeom>
          <a:ln>
            <a:solidFill>
              <a:schemeClr val="tx2"/>
            </a:solidFill>
          </a:ln>
        </p:spPr>
      </p:pic>
      <p:pic>
        <p:nvPicPr>
          <p:cNvPr id="13" name="Picture 12" descr="Person in jeans and trainers walking on sidewalk, with dog on leash wearing harness">
            <a:extLst>
              <a:ext uri="{FF2B5EF4-FFF2-40B4-BE49-F238E27FC236}">
                <a16:creationId xmlns:a16="http://schemas.microsoft.com/office/drawing/2014/main" id="{1CFD51FF-B549-4CF6-98BB-424DD8A598B8}"/>
              </a:ext>
            </a:extLst>
          </p:cNvPr>
          <p:cNvPicPr>
            <a:picLocks noGrp="1" noRot="1" noChangeAspect="1" noMove="1" noResize="1" noEditPoints="1" noAdjustHandles="1" noChangeArrowheads="1" noChangeShapeType="1" noCrop="1"/>
          </p:cNvPicPr>
          <p:nvPr/>
        </p:nvPicPr>
        <p:blipFill>
          <a:blip r:embed="rId8" cstate="print">
            <a:extLst>
              <a:ext uri="{28A0092B-C50C-407E-A947-70E740481C1C}">
                <a14:useLocalDpi xmlns:a14="http://schemas.microsoft.com/office/drawing/2010/main" val="0"/>
              </a:ext>
            </a:extLst>
          </a:blip>
          <a:stretch>
            <a:fillRect/>
          </a:stretch>
        </p:blipFill>
        <p:spPr>
          <a:xfrm>
            <a:off x="3723682" y="1410750"/>
            <a:ext cx="1738904" cy="1161000"/>
          </a:xfrm>
          <a:prstGeom prst="rect">
            <a:avLst/>
          </a:prstGeom>
          <a:ln>
            <a:solidFill>
              <a:schemeClr val="tx2"/>
            </a:solidFill>
          </a:ln>
        </p:spPr>
      </p:pic>
    </p:spTree>
    <p:extLst>
      <p:ext uri="{BB962C8B-B14F-4D97-AF65-F5344CB8AC3E}">
        <p14:creationId xmlns:p14="http://schemas.microsoft.com/office/powerpoint/2010/main" val="4642544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b="1" dirty="0"/>
              <a:t>If you are affected by anything discussed today…</a:t>
            </a:r>
          </a:p>
        </p:txBody>
      </p:sp>
      <p:sp>
        <p:nvSpPr>
          <p:cNvPr id="3" name="Content Placeholder 2"/>
          <p:cNvSpPr>
            <a:spLocks noGrp="1"/>
          </p:cNvSpPr>
          <p:nvPr>
            <p:ph idx="1"/>
          </p:nvPr>
        </p:nvSpPr>
        <p:spPr>
          <a:xfrm>
            <a:off x="628650" y="879232"/>
            <a:ext cx="7886700" cy="3753491"/>
          </a:xfrm>
        </p:spPr>
        <p:txBody>
          <a:bodyPr/>
          <a:lstStyle/>
          <a:p>
            <a:endParaRPr lang="en-US" b="1" dirty="0"/>
          </a:p>
          <a:p>
            <a:endParaRPr lang="en-US" b="1" dirty="0"/>
          </a:p>
          <a:p>
            <a:endParaRPr lang="en-US" b="1" dirty="0"/>
          </a:p>
          <a:p>
            <a:endParaRPr lang="en-GB" dirty="0"/>
          </a:p>
          <a:p>
            <a:endParaRPr lang="en-GB" dirty="0"/>
          </a:p>
        </p:txBody>
      </p:sp>
      <p:sp>
        <p:nvSpPr>
          <p:cNvPr id="4" name="Slide Number Placeholder 3"/>
          <p:cNvSpPr>
            <a:spLocks noGrp="1"/>
          </p:cNvSpPr>
          <p:nvPr>
            <p:ph type="sldNum" sz="quarter" idx="12"/>
          </p:nvPr>
        </p:nvSpPr>
        <p:spPr/>
        <p:txBody>
          <a:bodyPr/>
          <a:lstStyle/>
          <a:p>
            <a:fld id="{5512AD5A-2C28-1D42-B971-4292A709C8F6}" type="slidenum">
              <a:rPr lang="en-US" smtClean="0"/>
              <a:pPr/>
              <a:t>69</a:t>
            </a:fld>
            <a:endParaRPr lang="en-US" dirty="0"/>
          </a:p>
        </p:txBody>
      </p:sp>
      <p:graphicFrame>
        <p:nvGraphicFramePr>
          <p:cNvPr id="5" name="Diagram 4"/>
          <p:cNvGraphicFramePr/>
          <p:nvPr/>
        </p:nvGraphicFramePr>
        <p:xfrm>
          <a:off x="675543" y="788653"/>
          <a:ext cx="7886700" cy="39346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BD604DD8-FDB8-B917-6EC2-2D7789E1173B}"/>
              </a:ext>
            </a:extLst>
          </p:cNvPr>
          <p:cNvPicPr>
            <a:picLocks noChangeAspect="1"/>
          </p:cNvPicPr>
          <p:nvPr/>
        </p:nvPicPr>
        <p:blipFill>
          <a:blip r:embed="rId8"/>
          <a:stretch>
            <a:fillRect/>
          </a:stretch>
        </p:blipFill>
        <p:spPr>
          <a:xfrm>
            <a:off x="945356" y="3962672"/>
            <a:ext cx="1216819" cy="603192"/>
          </a:xfrm>
          <a:prstGeom prst="rect">
            <a:avLst/>
          </a:prstGeom>
        </p:spPr>
      </p:pic>
      <p:pic>
        <p:nvPicPr>
          <p:cNvPr id="9" name="Picture 8">
            <a:extLst>
              <a:ext uri="{FF2B5EF4-FFF2-40B4-BE49-F238E27FC236}">
                <a16:creationId xmlns:a16="http://schemas.microsoft.com/office/drawing/2014/main" id="{7CE565C7-868D-5B0A-8ECE-38A0B6A8E1AB}"/>
              </a:ext>
            </a:extLst>
          </p:cNvPr>
          <p:cNvPicPr>
            <a:picLocks noChangeAspect="1"/>
          </p:cNvPicPr>
          <p:nvPr/>
        </p:nvPicPr>
        <p:blipFill>
          <a:blip r:embed="rId9"/>
          <a:stretch>
            <a:fillRect/>
          </a:stretch>
        </p:blipFill>
        <p:spPr>
          <a:xfrm>
            <a:off x="1187362" y="1897023"/>
            <a:ext cx="748469" cy="712827"/>
          </a:xfrm>
          <a:prstGeom prst="rect">
            <a:avLst/>
          </a:prstGeom>
        </p:spPr>
      </p:pic>
    </p:spTree>
    <p:extLst>
      <p:ext uri="{BB962C8B-B14F-4D97-AF65-F5344CB8AC3E}">
        <p14:creationId xmlns:p14="http://schemas.microsoft.com/office/powerpoint/2010/main" val="3443101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C0F76D-BE29-CD55-DA1C-549975279EE1}"/>
              </a:ext>
            </a:extLst>
          </p:cNvPr>
          <p:cNvSpPr>
            <a:spLocks noGrp="1"/>
          </p:cNvSpPr>
          <p:nvPr>
            <p:ph type="sldNum" sz="quarter" idx="12"/>
          </p:nvPr>
        </p:nvSpPr>
        <p:spPr/>
        <p:txBody>
          <a:bodyPr/>
          <a:lstStyle/>
          <a:p>
            <a:fld id="{5512AD5A-2C28-1D42-B971-4292A709C8F6}" type="slidenum">
              <a:rPr lang="en-US" smtClean="0"/>
              <a:t>7</a:t>
            </a:fld>
            <a:endParaRPr lang="en-US"/>
          </a:p>
        </p:txBody>
      </p:sp>
      <p:pic>
        <p:nvPicPr>
          <p:cNvPr id="6" name="Picture 5">
            <a:extLst>
              <a:ext uri="{FF2B5EF4-FFF2-40B4-BE49-F238E27FC236}">
                <a16:creationId xmlns:a16="http://schemas.microsoft.com/office/drawing/2014/main" id="{7FACCD72-3EAC-A675-8272-8128D8651AA1}"/>
              </a:ext>
            </a:extLst>
          </p:cNvPr>
          <p:cNvPicPr>
            <a:picLocks noChangeAspect="1"/>
          </p:cNvPicPr>
          <p:nvPr/>
        </p:nvPicPr>
        <p:blipFill>
          <a:blip r:embed="rId3"/>
          <a:srcRect b="881"/>
          <a:stretch/>
        </p:blipFill>
        <p:spPr>
          <a:xfrm>
            <a:off x="16" y="8"/>
            <a:ext cx="9143985" cy="5143493"/>
          </a:xfrm>
          <a:prstGeom prst="rect">
            <a:avLst/>
          </a:prstGeom>
          <a:noFill/>
        </p:spPr>
      </p:pic>
    </p:spTree>
    <p:extLst>
      <p:ext uri="{BB962C8B-B14F-4D97-AF65-F5344CB8AC3E}">
        <p14:creationId xmlns:p14="http://schemas.microsoft.com/office/powerpoint/2010/main" val="4284431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68AD8-8318-A277-8452-A6E4A116AC18}"/>
              </a:ext>
            </a:extLst>
          </p:cNvPr>
          <p:cNvSpPr>
            <a:spLocks noGrp="1"/>
          </p:cNvSpPr>
          <p:nvPr>
            <p:ph type="title"/>
          </p:nvPr>
        </p:nvSpPr>
        <p:spPr/>
        <p:txBody>
          <a:bodyPr/>
          <a:lstStyle/>
          <a:p>
            <a:r>
              <a:rPr lang="en-GB" b="1" dirty="0"/>
              <a:t>Stop It Now! helpline </a:t>
            </a:r>
          </a:p>
        </p:txBody>
      </p:sp>
      <p:sp>
        <p:nvSpPr>
          <p:cNvPr id="3" name="Content Placeholder 2">
            <a:extLst>
              <a:ext uri="{FF2B5EF4-FFF2-40B4-BE49-F238E27FC236}">
                <a16:creationId xmlns:a16="http://schemas.microsoft.com/office/drawing/2014/main" id="{620D7CA5-DBDD-0FD8-F887-202F51DC1266}"/>
              </a:ext>
            </a:extLst>
          </p:cNvPr>
          <p:cNvSpPr>
            <a:spLocks noGrp="1"/>
          </p:cNvSpPr>
          <p:nvPr>
            <p:ph idx="1"/>
          </p:nvPr>
        </p:nvSpPr>
        <p:spPr>
          <a:xfrm>
            <a:off x="628650" y="2994050"/>
            <a:ext cx="7886700" cy="1974047"/>
          </a:xfrm>
        </p:spPr>
        <p:txBody>
          <a:bodyPr>
            <a:normAutofit/>
          </a:bodyPr>
          <a:lstStyle/>
          <a:p>
            <a:pPr algn="ctr">
              <a:lnSpc>
                <a:spcPct val="100000"/>
              </a:lnSpc>
            </a:pPr>
            <a:r>
              <a:rPr lang="en-GB" sz="2000" dirty="0"/>
              <a:t>If you are worried about your own thoughts or behaviours or are worried about the behaviours of someone around you, you can contact the </a:t>
            </a:r>
            <a:r>
              <a:rPr lang="en-GB" sz="2000" b="1" dirty="0">
                <a:solidFill>
                  <a:schemeClr val="accent1"/>
                </a:solidFill>
              </a:rPr>
              <a:t>Stop It Now! helpline </a:t>
            </a:r>
            <a:r>
              <a:rPr lang="en-GB" sz="2000" dirty="0"/>
              <a:t>for </a:t>
            </a:r>
            <a:r>
              <a:rPr lang="en-GB" sz="2000" b="1" dirty="0">
                <a:solidFill>
                  <a:schemeClr val="accent2"/>
                </a:solidFill>
              </a:rPr>
              <a:t>free,</a:t>
            </a:r>
            <a:r>
              <a:rPr lang="en-GB" sz="2000" b="1" dirty="0"/>
              <a:t> </a:t>
            </a:r>
            <a:r>
              <a:rPr lang="en-GB" sz="2000" b="1" dirty="0">
                <a:solidFill>
                  <a:schemeClr val="accent2"/>
                </a:solidFill>
              </a:rPr>
              <a:t>confidential advice:</a:t>
            </a:r>
          </a:p>
          <a:p>
            <a:pPr algn="ctr">
              <a:lnSpc>
                <a:spcPct val="100000"/>
              </a:lnSpc>
            </a:pPr>
            <a:r>
              <a:rPr lang="en-GB" sz="2800" b="1" dirty="0">
                <a:solidFill>
                  <a:schemeClr val="tx2"/>
                </a:solidFill>
              </a:rPr>
              <a:t>0808 1000 900</a:t>
            </a:r>
          </a:p>
        </p:txBody>
      </p:sp>
      <p:sp>
        <p:nvSpPr>
          <p:cNvPr id="4" name="Slide Number Placeholder 3">
            <a:extLst>
              <a:ext uri="{FF2B5EF4-FFF2-40B4-BE49-F238E27FC236}">
                <a16:creationId xmlns:a16="http://schemas.microsoft.com/office/drawing/2014/main" id="{01FE6386-69E8-2E89-C7C8-AD5E8603CDFF}"/>
              </a:ext>
            </a:extLst>
          </p:cNvPr>
          <p:cNvSpPr>
            <a:spLocks noGrp="1"/>
          </p:cNvSpPr>
          <p:nvPr>
            <p:ph type="sldNum" sz="quarter" idx="12"/>
          </p:nvPr>
        </p:nvSpPr>
        <p:spPr/>
        <p:txBody>
          <a:bodyPr/>
          <a:lstStyle/>
          <a:p>
            <a:fld id="{5512AD5A-2C28-1D42-B971-4292A709C8F6}" type="slidenum">
              <a:rPr lang="en-US" smtClean="0"/>
              <a:pPr/>
              <a:t>70</a:t>
            </a:fld>
            <a:endParaRPr lang="en-US" dirty="0"/>
          </a:p>
        </p:txBody>
      </p:sp>
      <p:pic>
        <p:nvPicPr>
          <p:cNvPr id="1026" name="Picture 2" descr="Stop It Now! UK and Ireland | Preventing child sexual abuse">
            <a:extLst>
              <a:ext uri="{FF2B5EF4-FFF2-40B4-BE49-F238E27FC236}">
                <a16:creationId xmlns:a16="http://schemas.microsoft.com/office/drawing/2014/main" id="{6664C27E-759C-8FA1-7CF2-619DC7312CA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8317" y1="34783" x2="19526" y2="34783"/>
                        <a14:foregroundMark x1="23570" y1="32749" x2="23570" y2="32749"/>
                        <a14:foregroundMark x1="27429" y1="31066" x2="31102" y2="33170"/>
                        <a14:foregroundMark x1="20688" y1="32258" x2="20688" y2="32258"/>
                        <a14:foregroundMark x1="34263" y1="33029" x2="39191" y2="32539"/>
                        <a14:foregroundMark x1="46722" y1="32398" x2="83589" y2="29102"/>
                        <a14:foregroundMark x1="83589" y1="29102" x2="83961" y2="29102"/>
                        <a14:foregroundMark x1="45049" y1="30926" x2="45049" y2="30926"/>
                        <a14:foregroundMark x1="23756" y1="54698" x2="28824" y2="59607"/>
                        <a14:foregroundMark x1="27708" y1="57363" x2="59182" y2="54137"/>
                        <a14:foregroundMark x1="59182" y1="54137" x2="73594" y2="54488"/>
                        <a14:foregroundMark x1="73594" y1="54488" x2="81729" y2="65919"/>
                        <a14:foregroundMark x1="81729" y1="65919" x2="71130" y2="72931"/>
                        <a14:foregroundMark x1="71130" y1="72931" x2="31799" y2="70687"/>
                        <a14:foregroundMark x1="31799" y1="70687" x2="28033" y2="62833"/>
                        <a14:foregroundMark x1="28033" y1="62833" x2="27522" y2="56942"/>
                      </a14:backgroundRemoval>
                    </a14:imgEffect>
                  </a14:imgLayer>
                </a14:imgProps>
              </a:ext>
              <a:ext uri="{28A0092B-C50C-407E-A947-70E740481C1C}">
                <a14:useLocalDpi xmlns:a14="http://schemas.microsoft.com/office/drawing/2010/main" val="0"/>
              </a:ext>
            </a:extLst>
          </a:blip>
          <a:srcRect/>
          <a:stretch>
            <a:fillRect/>
          </a:stretch>
        </p:blipFill>
        <p:spPr bwMode="auto">
          <a:xfrm>
            <a:off x="2710200" y="609346"/>
            <a:ext cx="3832837" cy="2541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1684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5539-8952-514A-9BE9-B487C10DCB1A}"/>
              </a:ext>
            </a:extLst>
          </p:cNvPr>
          <p:cNvSpPr>
            <a:spLocks noGrp="1"/>
          </p:cNvSpPr>
          <p:nvPr>
            <p:ph type="ctrTitle"/>
          </p:nvPr>
        </p:nvSpPr>
        <p:spPr/>
        <p:txBody>
          <a:bodyPr/>
          <a:lstStyle/>
          <a:p>
            <a:r>
              <a:rPr lang="en-GB" b="1" dirty="0"/>
              <a:t>Any questions?</a:t>
            </a:r>
            <a:endParaRPr lang="en-US" b="1" dirty="0"/>
          </a:p>
        </p:txBody>
      </p:sp>
      <p:sp>
        <p:nvSpPr>
          <p:cNvPr id="3" name="Subtitle 2">
            <a:extLst>
              <a:ext uri="{FF2B5EF4-FFF2-40B4-BE49-F238E27FC236}">
                <a16:creationId xmlns:a16="http://schemas.microsoft.com/office/drawing/2014/main" id="{C4531078-5714-5546-90CB-0800D39F8D33}"/>
              </a:ext>
            </a:extLst>
          </p:cNvPr>
          <p:cNvSpPr>
            <a:spLocks noGrp="1"/>
          </p:cNvSpPr>
          <p:nvPr>
            <p:ph type="subTitle" idx="1"/>
          </p:nvPr>
        </p:nvSpPr>
        <p:spPr/>
        <p:txBody>
          <a:bodyPr/>
          <a:lstStyle/>
          <a:p>
            <a:r>
              <a:rPr lang="en-GB" sz="1600" dirty="0"/>
              <a:t>For more information please contact:</a:t>
            </a:r>
          </a:p>
          <a:p>
            <a:endParaRPr lang="en-GB" sz="1600" dirty="0"/>
          </a:p>
          <a:p>
            <a:r>
              <a:rPr lang="en-GB" sz="1600" b="1" dirty="0"/>
              <a:t>plp@csacentre.org.uk</a:t>
            </a:r>
          </a:p>
          <a:p>
            <a:endParaRPr lang="en-US" dirty="0"/>
          </a:p>
          <a:p>
            <a:endParaRPr lang="en-US" dirty="0"/>
          </a:p>
        </p:txBody>
      </p:sp>
      <p:sp>
        <p:nvSpPr>
          <p:cNvPr id="4" name="Slide Number Placeholder 3">
            <a:extLst>
              <a:ext uri="{FF2B5EF4-FFF2-40B4-BE49-F238E27FC236}">
                <a16:creationId xmlns:a16="http://schemas.microsoft.com/office/drawing/2014/main" id="{15D1D1D2-C468-B14D-9848-6A21A7AADC3A}"/>
              </a:ext>
            </a:extLst>
          </p:cNvPr>
          <p:cNvSpPr>
            <a:spLocks noGrp="1"/>
          </p:cNvSpPr>
          <p:nvPr>
            <p:ph type="sldNum" sz="quarter" idx="12"/>
          </p:nvPr>
        </p:nvSpPr>
        <p:spPr/>
        <p:txBody>
          <a:bodyPr/>
          <a:lstStyle/>
          <a:p>
            <a:fld id="{5512AD5A-2C28-1D42-B971-4292A709C8F6}" type="slidenum">
              <a:rPr lang="en-US" smtClean="0"/>
              <a:pPr/>
              <a:t>71</a:t>
            </a:fld>
            <a:endParaRPr lang="en-US" dirty="0"/>
          </a:p>
        </p:txBody>
      </p:sp>
    </p:spTree>
    <p:extLst>
      <p:ext uri="{BB962C8B-B14F-4D97-AF65-F5344CB8AC3E}">
        <p14:creationId xmlns:p14="http://schemas.microsoft.com/office/powerpoint/2010/main" val="2660286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D705C-0879-97FF-C091-A154805008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DDE69E-BAC8-7203-A54E-557C06DF8D6F}"/>
              </a:ext>
            </a:extLst>
          </p:cNvPr>
          <p:cNvSpPr>
            <a:spLocks noGrp="1"/>
          </p:cNvSpPr>
          <p:nvPr>
            <p:ph type="title"/>
          </p:nvPr>
        </p:nvSpPr>
        <p:spPr/>
        <p:txBody>
          <a:bodyPr>
            <a:normAutofit fontScale="90000"/>
          </a:bodyPr>
          <a:lstStyle/>
          <a:p>
            <a:r>
              <a:rPr lang="en-GB" sz="2200" b="1" dirty="0"/>
              <a:t>Understanding the scale and nature of child sexual abuse in England and Wales </a:t>
            </a:r>
            <a:r>
              <a:rPr lang="en-GB" sz="2200" dirty="0"/>
              <a:t> </a:t>
            </a:r>
          </a:p>
        </p:txBody>
      </p:sp>
      <p:pic>
        <p:nvPicPr>
          <p:cNvPr id="8" name="Content Placeholder 7">
            <a:extLst>
              <a:ext uri="{FF2B5EF4-FFF2-40B4-BE49-F238E27FC236}">
                <a16:creationId xmlns:a16="http://schemas.microsoft.com/office/drawing/2014/main" id="{C7686D9C-97EF-A915-3131-54F5DCD8CCBC}"/>
              </a:ext>
            </a:extLst>
          </p:cNvPr>
          <p:cNvPicPr>
            <a:picLocks noGrp="1" noChangeAspect="1"/>
          </p:cNvPicPr>
          <p:nvPr>
            <p:ph idx="1"/>
          </p:nvPr>
        </p:nvPicPr>
        <p:blipFill>
          <a:blip r:embed="rId3"/>
          <a:stretch>
            <a:fillRect/>
          </a:stretch>
        </p:blipFill>
        <p:spPr>
          <a:xfrm>
            <a:off x="269499" y="1102440"/>
            <a:ext cx="2486621" cy="3536950"/>
          </a:xfrm>
          <a:ln>
            <a:solidFill>
              <a:schemeClr val="tx2"/>
            </a:solidFill>
          </a:ln>
        </p:spPr>
      </p:pic>
      <p:sp>
        <p:nvSpPr>
          <p:cNvPr id="4" name="Slide Number Placeholder 3">
            <a:extLst>
              <a:ext uri="{FF2B5EF4-FFF2-40B4-BE49-F238E27FC236}">
                <a16:creationId xmlns:a16="http://schemas.microsoft.com/office/drawing/2014/main" id="{783B9D53-7514-81FD-2501-451A4AA5A6AF}"/>
              </a:ext>
            </a:extLst>
          </p:cNvPr>
          <p:cNvSpPr>
            <a:spLocks noGrp="1"/>
          </p:cNvSpPr>
          <p:nvPr>
            <p:ph type="sldNum" sz="quarter" idx="10"/>
          </p:nvPr>
        </p:nvSpPr>
        <p:spPr>
          <a:xfrm>
            <a:off x="8370889" y="239714"/>
            <a:ext cx="465137" cy="241300"/>
          </a:xfrm>
          <a:prstGeom prst="rect">
            <a:avLst/>
          </a:prstGeom>
        </p:spPr>
        <p:txBody>
          <a:bodyPr vert="horz" lIns="68580" tIns="34290" rIns="68580" bIns="34290" rtlCol="0" anchor="t"/>
          <a:lstStyle>
            <a:defPPr>
              <a:defRPr lang="en-US"/>
            </a:defPPr>
            <a:lvl1pPr marL="0" algn="r" defTabSz="685800" rtl="0" eaLnBrk="1" fontAlgn="auto" latinLnBrk="0" hangingPunct="1">
              <a:spcBef>
                <a:spcPts val="0"/>
              </a:spcBef>
              <a:spcAft>
                <a:spcPts val="0"/>
              </a:spcAft>
              <a:defRPr sz="75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fld id="{429E6DC9-66D5-45B6-AF6D-6295BFFEB8D9}" type="slidenum">
              <a:rPr lang="en-US">
                <a:solidFill>
                  <a:srgbClr val="555859"/>
                </a:solidFill>
                <a:latin typeface="Arial" panose="020B0604020202020204"/>
              </a:rPr>
              <a:pPr>
                <a:defRPr/>
              </a:pPr>
              <a:t>8</a:t>
            </a:fld>
            <a:endParaRPr lang="en-US" dirty="0">
              <a:solidFill>
                <a:srgbClr val="555859"/>
              </a:solidFill>
              <a:latin typeface="Arial" panose="020B0604020202020204"/>
            </a:endParaRPr>
          </a:p>
        </p:txBody>
      </p:sp>
      <p:sp>
        <p:nvSpPr>
          <p:cNvPr id="10" name="Arrow: Left 9">
            <a:extLst>
              <a:ext uri="{FF2B5EF4-FFF2-40B4-BE49-F238E27FC236}">
                <a16:creationId xmlns:a16="http://schemas.microsoft.com/office/drawing/2014/main" id="{3EFC1CFD-8B9E-0454-21DA-C53B63985BFB}"/>
              </a:ext>
            </a:extLst>
          </p:cNvPr>
          <p:cNvSpPr/>
          <p:nvPr/>
        </p:nvSpPr>
        <p:spPr>
          <a:xfrm>
            <a:off x="2425420" y="1388693"/>
            <a:ext cx="3320798" cy="1366887"/>
          </a:xfrm>
          <a:prstGeom prst="lef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1200" b="1" dirty="0">
                <a:solidFill>
                  <a:schemeClr val="bg1"/>
                </a:solidFill>
              </a:rPr>
              <a:t>Full review of latest prevalence data </a:t>
            </a:r>
          </a:p>
        </p:txBody>
      </p:sp>
      <p:pic>
        <p:nvPicPr>
          <p:cNvPr id="5" name="Picture 4">
            <a:extLst>
              <a:ext uri="{FF2B5EF4-FFF2-40B4-BE49-F238E27FC236}">
                <a16:creationId xmlns:a16="http://schemas.microsoft.com/office/drawing/2014/main" id="{8CDDFBF7-0926-7CA6-ECD7-3673F982721F}"/>
              </a:ext>
            </a:extLst>
          </p:cNvPr>
          <p:cNvPicPr>
            <a:picLocks noChangeAspect="1"/>
          </p:cNvPicPr>
          <p:nvPr/>
        </p:nvPicPr>
        <p:blipFill>
          <a:blip r:embed="rId4"/>
          <a:stretch>
            <a:fillRect/>
          </a:stretch>
        </p:blipFill>
        <p:spPr>
          <a:xfrm>
            <a:off x="5884268" y="1102440"/>
            <a:ext cx="2486621" cy="3536950"/>
          </a:xfrm>
          <a:prstGeom prst="rect">
            <a:avLst/>
          </a:prstGeom>
        </p:spPr>
      </p:pic>
      <p:sp>
        <p:nvSpPr>
          <p:cNvPr id="12" name="Arrow: Right 11">
            <a:extLst>
              <a:ext uri="{FF2B5EF4-FFF2-40B4-BE49-F238E27FC236}">
                <a16:creationId xmlns:a16="http://schemas.microsoft.com/office/drawing/2014/main" id="{785FA948-0495-7AEC-728A-968DDC989D4F}"/>
              </a:ext>
            </a:extLst>
          </p:cNvPr>
          <p:cNvSpPr/>
          <p:nvPr/>
        </p:nvSpPr>
        <p:spPr>
          <a:xfrm>
            <a:off x="2911601" y="3396818"/>
            <a:ext cx="3320798" cy="1182703"/>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GB" sz="1200" b="1" dirty="0">
                <a:solidFill>
                  <a:schemeClr val="bg1"/>
                </a:solidFill>
              </a:rPr>
              <a:t>Annual analysis of latest trends in official service data</a:t>
            </a:r>
          </a:p>
        </p:txBody>
      </p:sp>
    </p:spTree>
    <p:extLst>
      <p:ext uri="{BB962C8B-B14F-4D97-AF65-F5344CB8AC3E}">
        <p14:creationId xmlns:p14="http://schemas.microsoft.com/office/powerpoint/2010/main" val="400403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C5460-E86F-2470-4196-622398B54E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6F99BD-213D-19AA-5FA1-16DA3CBCA397}"/>
              </a:ext>
            </a:extLst>
          </p:cNvPr>
          <p:cNvSpPr>
            <a:spLocks noGrp="1"/>
          </p:cNvSpPr>
          <p:nvPr>
            <p:ph type="title"/>
          </p:nvPr>
        </p:nvSpPr>
        <p:spPr/>
        <p:txBody>
          <a:bodyPr>
            <a:normAutofit fontScale="90000"/>
          </a:bodyPr>
          <a:lstStyle/>
          <a:p>
            <a:r>
              <a:rPr lang="en-GB" sz="2300" dirty="0">
                <a:latin typeface="+mn-lt"/>
              </a:rPr>
              <a:t>The Data Insights Hub</a:t>
            </a:r>
            <a:br>
              <a:rPr lang="en-GB" dirty="0">
                <a:latin typeface="+mn-lt"/>
              </a:rPr>
            </a:br>
            <a:r>
              <a:rPr lang="en-GB" sz="2000" b="0" i="0" dirty="0">
                <a:effectLst/>
                <a:latin typeface="+mn-lt"/>
              </a:rPr>
              <a:t>Local and national data on child sexual abuse in England &amp; Wales</a:t>
            </a:r>
            <a:br>
              <a:rPr lang="en-GB" sz="2400" b="0" i="0" dirty="0">
                <a:effectLst/>
                <a:latin typeface="-apple-system"/>
              </a:rPr>
            </a:br>
            <a:endParaRPr lang="en-GB" dirty="0"/>
          </a:p>
        </p:txBody>
      </p:sp>
      <p:sp>
        <p:nvSpPr>
          <p:cNvPr id="3" name="Content Placeholder 2">
            <a:extLst>
              <a:ext uri="{FF2B5EF4-FFF2-40B4-BE49-F238E27FC236}">
                <a16:creationId xmlns:a16="http://schemas.microsoft.com/office/drawing/2014/main" id="{B2F5FAAD-EBDB-8BF0-8CA2-584B8F69A5DB}"/>
              </a:ext>
            </a:extLst>
          </p:cNvPr>
          <p:cNvSpPr>
            <a:spLocks noGrp="1"/>
          </p:cNvSpPr>
          <p:nvPr>
            <p:ph idx="1"/>
          </p:nvPr>
        </p:nvSpPr>
        <p:spPr>
          <a:xfrm>
            <a:off x="628651" y="1194959"/>
            <a:ext cx="4780631" cy="2679365"/>
          </a:xfrm>
        </p:spPr>
        <p:txBody>
          <a:bodyPr>
            <a:noAutofit/>
          </a:bodyPr>
          <a:lstStyle/>
          <a:p>
            <a:pPr algn="l"/>
            <a:r>
              <a:rPr lang="en-GB" sz="1800" i="0" dirty="0">
                <a:effectLst/>
              </a:rPr>
              <a:t>The Data Insights Hub is our </a:t>
            </a:r>
            <a:r>
              <a:rPr lang="en-GB" sz="1800" b="1" i="0" dirty="0">
                <a:solidFill>
                  <a:schemeClr val="accent4"/>
                </a:solidFill>
                <a:effectLst/>
              </a:rPr>
              <a:t>new interactive online dashboard </a:t>
            </a:r>
            <a:r>
              <a:rPr lang="en-GB" sz="1800" i="0" dirty="0">
                <a:effectLst/>
              </a:rPr>
              <a:t>designed to enable professionals, commissioners and researchers to find, understand and use official data on child sexual abuse.</a:t>
            </a:r>
          </a:p>
          <a:p>
            <a:pPr algn="l"/>
            <a:r>
              <a:rPr lang="en-GB" sz="1800" b="0" i="0" dirty="0">
                <a:effectLst/>
              </a:rPr>
              <a:t>Using interactive maps and charts, the Data Insights Hub displays official data from local authorities and police forces, alongside up-to-date estimates on the scale of child sexual abuse, </a:t>
            </a:r>
            <a:r>
              <a:rPr lang="en-GB" sz="1800" b="1" i="0" dirty="0">
                <a:solidFill>
                  <a:schemeClr val="accent4"/>
                </a:solidFill>
                <a:effectLst/>
              </a:rPr>
              <a:t>all in one place.</a:t>
            </a:r>
            <a:endParaRPr lang="en-GB" sz="1800" b="1" dirty="0">
              <a:solidFill>
                <a:schemeClr val="accent4"/>
              </a:solidFill>
            </a:endParaRPr>
          </a:p>
        </p:txBody>
      </p:sp>
      <p:sp>
        <p:nvSpPr>
          <p:cNvPr id="4" name="Slide Number Placeholder 3">
            <a:extLst>
              <a:ext uri="{FF2B5EF4-FFF2-40B4-BE49-F238E27FC236}">
                <a16:creationId xmlns:a16="http://schemas.microsoft.com/office/drawing/2014/main" id="{75E64E13-37C5-E068-CAB8-A443A0FA28F9}"/>
              </a:ext>
            </a:extLst>
          </p:cNvPr>
          <p:cNvSpPr>
            <a:spLocks noGrp="1"/>
          </p:cNvSpPr>
          <p:nvPr>
            <p:ph type="sldNum" sz="quarter" idx="12"/>
          </p:nvPr>
        </p:nvSpPr>
        <p:spPr/>
        <p:txBody>
          <a:bodyPr/>
          <a:lstStyle/>
          <a:p>
            <a:fld id="{5512AD5A-2C28-1D42-B971-4292A709C8F6}" type="slidenum">
              <a:rPr lang="en-US" smtClean="0"/>
              <a:pPr/>
              <a:t>9</a:t>
            </a:fld>
            <a:endParaRPr lang="en-US" dirty="0"/>
          </a:p>
        </p:txBody>
      </p:sp>
      <p:sp>
        <p:nvSpPr>
          <p:cNvPr id="5" name="Rectangle: Rounded Corners 4">
            <a:hlinkClick r:id="rId3"/>
            <a:extLst>
              <a:ext uri="{FF2B5EF4-FFF2-40B4-BE49-F238E27FC236}">
                <a16:creationId xmlns:a16="http://schemas.microsoft.com/office/drawing/2014/main" id="{0B65FFFF-9603-8C72-DF67-3F699A658913}"/>
              </a:ext>
            </a:extLst>
          </p:cNvPr>
          <p:cNvSpPr/>
          <p:nvPr/>
        </p:nvSpPr>
        <p:spPr>
          <a:xfrm>
            <a:off x="517793" y="4308336"/>
            <a:ext cx="7997556" cy="64028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csacentre.org.uk/data-insights-hub/</a:t>
            </a:r>
          </a:p>
        </p:txBody>
      </p:sp>
      <p:pic>
        <p:nvPicPr>
          <p:cNvPr id="7" name="Picture 6" descr="A computer with a screen on&#10;&#10;Description automatically generated">
            <a:extLst>
              <a:ext uri="{FF2B5EF4-FFF2-40B4-BE49-F238E27FC236}">
                <a16:creationId xmlns:a16="http://schemas.microsoft.com/office/drawing/2014/main" id="{7E84F385-8EFE-09EF-D00B-80673EE52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0467" y="919093"/>
            <a:ext cx="3305314" cy="3305314"/>
          </a:xfrm>
          <a:prstGeom prst="rect">
            <a:avLst/>
          </a:prstGeom>
        </p:spPr>
      </p:pic>
    </p:spTree>
    <p:extLst>
      <p:ext uri="{BB962C8B-B14F-4D97-AF65-F5344CB8AC3E}">
        <p14:creationId xmlns:p14="http://schemas.microsoft.com/office/powerpoint/2010/main" val="34360849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SA Theme">
  <a:themeElements>
    <a:clrScheme name="CSA colours">
      <a:dk1>
        <a:srgbClr val="555859"/>
      </a:dk1>
      <a:lt1>
        <a:srgbClr val="FFFFFF"/>
      </a:lt1>
      <a:dk2>
        <a:srgbClr val="702474"/>
      </a:dk2>
      <a:lt2>
        <a:srgbClr val="ECEBEC"/>
      </a:lt2>
      <a:accent1>
        <a:srgbClr val="304B9A"/>
      </a:accent1>
      <a:accent2>
        <a:srgbClr val="83BA26"/>
      </a:accent2>
      <a:accent3>
        <a:srgbClr val="AC70AD"/>
      </a:accent3>
      <a:accent4>
        <a:srgbClr val="64669F"/>
      </a:accent4>
      <a:accent5>
        <a:srgbClr val="49B179"/>
      </a:accent5>
      <a:accent6>
        <a:srgbClr val="2FA2A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l">
          <a:defRPr sz="12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SA PowerPoint Template-Widescreen" id="{D4460DE4-28F9-4DF1-8474-D3727061792B}" vid="{8CBEE409-41C9-4B6C-966E-B7474F95B97B}"/>
    </a:ext>
  </a:extLst>
</a:theme>
</file>

<file path=ppt/theme/theme2.xml><?xml version="1.0" encoding="utf-8"?>
<a:theme xmlns:a="http://schemas.openxmlformats.org/drawingml/2006/main" name="2_CSA Theme">
  <a:themeElements>
    <a:clrScheme name="CSA colours">
      <a:dk1>
        <a:srgbClr val="555859"/>
      </a:dk1>
      <a:lt1>
        <a:srgbClr val="FFFFFF"/>
      </a:lt1>
      <a:dk2>
        <a:srgbClr val="702474"/>
      </a:dk2>
      <a:lt2>
        <a:srgbClr val="ECEBEC"/>
      </a:lt2>
      <a:accent1>
        <a:srgbClr val="304B9A"/>
      </a:accent1>
      <a:accent2>
        <a:srgbClr val="83BA26"/>
      </a:accent2>
      <a:accent3>
        <a:srgbClr val="AC70AD"/>
      </a:accent3>
      <a:accent4>
        <a:srgbClr val="64669F"/>
      </a:accent4>
      <a:accent5>
        <a:srgbClr val="49B179"/>
      </a:accent5>
      <a:accent6>
        <a:srgbClr val="2FA2A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l">
          <a:defRPr sz="12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SA" id="{95775494-D864-4FC9-BAC0-27D6822BCD61}" vid="{67DA591F-26AE-47F1-9B37-FE05A2F9EEC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CSA PowerPoint Template-Widescreen</Template>
  <TotalTime>2224</TotalTime>
  <Words>10440</Words>
  <Application>Microsoft Office PowerPoint</Application>
  <PresentationFormat>On-screen Show (16:9)</PresentationFormat>
  <Paragraphs>951</Paragraphs>
  <Slides>71</Slides>
  <Notes>64</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71</vt:i4>
      </vt:variant>
    </vt:vector>
  </HeadingPairs>
  <TitlesOfParts>
    <vt:vector size="85" baseType="lpstr">
      <vt:lpstr>-apple-system</vt:lpstr>
      <vt:lpstr>Aptos</vt:lpstr>
      <vt:lpstr>Arial</vt:lpstr>
      <vt:lpstr>Arial headings</vt:lpstr>
      <vt:lpstr>Calibri</vt:lpstr>
      <vt:lpstr>Helios</vt:lpstr>
      <vt:lpstr>Helvetica Neue</vt:lpstr>
      <vt:lpstr>HelveticaNeueLT Pro 55 Roman</vt:lpstr>
      <vt:lpstr>Segoe UI</vt:lpstr>
      <vt:lpstr>Symbol</vt:lpstr>
      <vt:lpstr>Times New Roman</vt:lpstr>
      <vt:lpstr>Wingdings</vt:lpstr>
      <vt:lpstr>CSA Theme</vt:lpstr>
      <vt:lpstr>2_CSA Theme</vt:lpstr>
      <vt:lpstr>Introduction to the CSA Centre Practice Leads’ Programme </vt:lpstr>
      <vt:lpstr>Thank you for being here</vt:lpstr>
      <vt:lpstr>Looking after yourself and others</vt:lpstr>
      <vt:lpstr>What we will cover today</vt:lpstr>
      <vt:lpstr>Introduction to the Centre of expertise on child sexual abuse (The CSA Centre)</vt:lpstr>
      <vt:lpstr>The CSA Centre</vt:lpstr>
      <vt:lpstr>PowerPoint Presentation</vt:lpstr>
      <vt:lpstr>Understanding the scale and nature of child sexual abuse in England and Wales  </vt:lpstr>
      <vt:lpstr>The Data Insights Hub Local and national data on child sexual abuse in England &amp; Wales </vt:lpstr>
      <vt:lpstr>PowerPoint Presentation</vt:lpstr>
      <vt:lpstr>Working with people with lived experience</vt:lpstr>
      <vt:lpstr>PowerPoint Presentation</vt:lpstr>
      <vt:lpstr>The Child Sexual Abuse Response Pathway</vt:lpstr>
      <vt:lpstr>Resources to support practice</vt:lpstr>
      <vt:lpstr>Resources to support practice</vt:lpstr>
      <vt:lpstr>Resource to support practice </vt:lpstr>
      <vt:lpstr>Key messages from research</vt:lpstr>
      <vt:lpstr>Sign up to our newsletter</vt:lpstr>
      <vt:lpstr>PowerPoint Presentation</vt:lpstr>
      <vt:lpstr>  </vt:lpstr>
      <vt:lpstr>PowerPoint Presentation</vt:lpstr>
      <vt:lpstr>Feedback from previous pilots found:</vt:lpstr>
      <vt:lpstr>What you can expect from us</vt:lpstr>
      <vt:lpstr> Timetable of the Practice Leads Programme (PLP)</vt:lpstr>
      <vt:lpstr>Reflective case discussion in cases of child sexual abuse</vt:lpstr>
      <vt:lpstr>Principles for the programme…(or always) </vt:lpstr>
      <vt:lpstr>Confidentiality, accountability and safeguarding</vt:lpstr>
      <vt:lpstr>Methods of learning</vt:lpstr>
      <vt:lpstr>What we need from you</vt:lpstr>
      <vt:lpstr>Pre-programme survey &amp; break</vt:lpstr>
      <vt:lpstr>Embedding the Programme  </vt:lpstr>
      <vt:lpstr>PowerPoint Presentation</vt:lpstr>
      <vt:lpstr>What we have asked from your managers </vt:lpstr>
      <vt:lpstr>Preparing for the programme  </vt:lpstr>
      <vt:lpstr>What we have asked from your managers continued… </vt:lpstr>
      <vt:lpstr>Your role in practice…</vt:lpstr>
      <vt:lpstr>PowerPoint Presentation</vt:lpstr>
      <vt:lpstr>Sustaining the role as a practice lead</vt:lpstr>
      <vt:lpstr>Lunch</vt:lpstr>
      <vt:lpstr>Hearing from the Practice Leads   </vt:lpstr>
      <vt:lpstr>Introductions</vt:lpstr>
      <vt:lpstr>Key principles and challenges in practice </vt:lpstr>
      <vt:lpstr>PowerPoint Presentation</vt:lpstr>
      <vt:lpstr> </vt:lpstr>
      <vt:lpstr>PowerPoint Presentation</vt:lpstr>
      <vt:lpstr>Societal reactions to child sexual abuse and the impact of this</vt:lpstr>
      <vt:lpstr>Our response has always been reactive A pendulum swinging between media panics</vt:lpstr>
      <vt:lpstr>PowerPoint Presentation</vt:lpstr>
      <vt:lpstr>Assumptions that follow the stereotypes…</vt:lpstr>
      <vt:lpstr>What are the obstacles in practice? </vt:lpstr>
      <vt:lpstr>The obstacle of fear</vt:lpstr>
      <vt:lpstr>It can feel like a bit of a minefield</vt:lpstr>
      <vt:lpstr>Investigation outcomes of child sexual abuse offences England and Wales, 2022/23</vt:lpstr>
      <vt:lpstr>The Burden of Proof</vt:lpstr>
      <vt:lpstr>The implications of a ‘no further action’ decision</vt:lpstr>
      <vt:lpstr>No Further Action What does it mean?</vt:lpstr>
      <vt:lpstr>Recommendation 3:  Enquiries and Investigations</vt:lpstr>
      <vt:lpstr>Key principles  To summarise</vt:lpstr>
      <vt:lpstr>Break</vt:lpstr>
      <vt:lpstr>Impact of this work and self-care </vt:lpstr>
      <vt:lpstr>Thinking about the impact on us</vt:lpstr>
      <vt:lpstr>The impact of the work</vt:lpstr>
      <vt:lpstr>The impact on you</vt:lpstr>
      <vt:lpstr>Community reactions to our work</vt:lpstr>
      <vt:lpstr>Managing impact</vt:lpstr>
      <vt:lpstr>What can you do?</vt:lpstr>
      <vt:lpstr>Grounding exercise</vt:lpstr>
      <vt:lpstr>Taking care of yourself</vt:lpstr>
      <vt:lpstr>If you are affected by anything discussed today…</vt:lpstr>
      <vt:lpstr>Stop It Now! helpline </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CSA Centre Practice Leads’ Programme</dc:title>
  <dc:creator>Kirsty Henderson</dc:creator>
  <cp:lastModifiedBy>Beverley Ellis</cp:lastModifiedBy>
  <cp:revision>14</cp:revision>
  <dcterms:created xsi:type="dcterms:W3CDTF">2023-03-31T11:18:17Z</dcterms:created>
  <dcterms:modified xsi:type="dcterms:W3CDTF">2025-12-10T11:24:12Z</dcterms:modified>
</cp:coreProperties>
</file>